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6" r:id="rId3"/>
    <p:sldId id="267" r:id="rId4"/>
    <p:sldId id="268" r:id="rId5"/>
    <p:sldId id="270" r:id="rId6"/>
    <p:sldId id="271" r:id="rId7"/>
    <p:sldId id="272" r:id="rId8"/>
    <p:sldId id="269" r:id="rId9"/>
    <p:sldId id="257" r:id="rId10"/>
    <p:sldId id="273" r:id="rId11"/>
    <p:sldId id="276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62987B-4009-4FCD-A0BF-66A3233A0DFC}" v="28" dt="2022-01-28T14:17:26.1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38" autoAdjust="0"/>
    <p:restoredTop sz="69771" autoAdjust="0"/>
  </p:normalViewPr>
  <p:slideViewPr>
    <p:cSldViewPr snapToGrid="0" showGuides="1">
      <p:cViewPr>
        <p:scale>
          <a:sx n="67" d="100"/>
          <a:sy n="67" d="100"/>
        </p:scale>
        <p:origin x="636" y="32"/>
      </p:cViewPr>
      <p:guideLst>
        <p:guide orient="horz" pos="2183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o Lietmeyer" userId="62e0d8b4-ebb4-4b15-b404-1f0b2ae9bc84" providerId="ADAL" clId="{1D62987B-4009-4FCD-A0BF-66A3233A0DFC}"/>
    <pc:docChg chg="undo custSel addSld delSld modSld sldOrd">
      <pc:chgData name="Timo Lietmeyer" userId="62e0d8b4-ebb4-4b15-b404-1f0b2ae9bc84" providerId="ADAL" clId="{1D62987B-4009-4FCD-A0BF-66A3233A0DFC}" dt="2022-01-28T14:32:42.527" v="3325" actId="20577"/>
      <pc:docMkLst>
        <pc:docMk/>
      </pc:docMkLst>
      <pc:sldChg chg="addSp delSp modSp mod">
        <pc:chgData name="Timo Lietmeyer" userId="62e0d8b4-ebb4-4b15-b404-1f0b2ae9bc84" providerId="ADAL" clId="{1D62987B-4009-4FCD-A0BF-66A3233A0DFC}" dt="2022-01-28T14:20:15.506" v="2659" actId="26606"/>
        <pc:sldMkLst>
          <pc:docMk/>
          <pc:sldMk cId="115063532" sldId="257"/>
        </pc:sldMkLst>
        <pc:spChg chg="mod ord">
          <ac:chgData name="Timo Lietmeyer" userId="62e0d8b4-ebb4-4b15-b404-1f0b2ae9bc84" providerId="ADAL" clId="{1D62987B-4009-4FCD-A0BF-66A3233A0DFC}" dt="2022-01-28T14:20:15.506" v="2659" actId="26606"/>
          <ac:spMkLst>
            <pc:docMk/>
            <pc:sldMk cId="115063532" sldId="257"/>
            <ac:spMk id="4" creationId="{2DE6B97B-4E5F-48A7-AA35-AD66FF0E52EA}"/>
          </ac:spMkLst>
        </pc:spChg>
        <pc:spChg chg="mod">
          <ac:chgData name="Timo Lietmeyer" userId="62e0d8b4-ebb4-4b15-b404-1f0b2ae9bc84" providerId="ADAL" clId="{1D62987B-4009-4FCD-A0BF-66A3233A0DFC}" dt="2022-01-28T14:20:15.506" v="2659" actId="26606"/>
          <ac:spMkLst>
            <pc:docMk/>
            <pc:sldMk cId="115063532" sldId="257"/>
            <ac:spMk id="6" creationId="{B7F090AA-F072-416A-AF66-2A78E5027CB5}"/>
          </ac:spMkLst>
        </pc:spChg>
        <pc:spChg chg="del">
          <ac:chgData name="Timo Lietmeyer" userId="62e0d8b4-ebb4-4b15-b404-1f0b2ae9bc84" providerId="ADAL" clId="{1D62987B-4009-4FCD-A0BF-66A3233A0DFC}" dt="2022-01-28T14:19:03.722" v="2649" actId="26606"/>
          <ac:spMkLst>
            <pc:docMk/>
            <pc:sldMk cId="115063532" sldId="257"/>
            <ac:spMk id="10" creationId="{201CC55D-ED54-4C5C-95E6-10947BD1103B}"/>
          </ac:spMkLst>
        </pc:spChg>
        <pc:spChg chg="del">
          <ac:chgData name="Timo Lietmeyer" userId="62e0d8b4-ebb4-4b15-b404-1f0b2ae9bc84" providerId="ADAL" clId="{1D62987B-4009-4FCD-A0BF-66A3233A0DFC}" dt="2022-01-28T14:19:03.722" v="2649" actId="26606"/>
          <ac:spMkLst>
            <pc:docMk/>
            <pc:sldMk cId="115063532" sldId="257"/>
            <ac:spMk id="16" creationId="{3873B707-463F-40B0-8227-E8CC6C67EB25}"/>
          </ac:spMkLst>
        </pc:spChg>
        <pc:spChg chg="del">
          <ac:chgData name="Timo Lietmeyer" userId="62e0d8b4-ebb4-4b15-b404-1f0b2ae9bc84" providerId="ADAL" clId="{1D62987B-4009-4FCD-A0BF-66A3233A0DFC}" dt="2022-01-28T14:19:03.722" v="2649" actId="26606"/>
          <ac:spMkLst>
            <pc:docMk/>
            <pc:sldMk cId="115063532" sldId="257"/>
            <ac:spMk id="18" creationId="{C13237C8-E62C-4F0D-A318-BD6FB6C2D138}"/>
          </ac:spMkLst>
        </pc:spChg>
        <pc:spChg chg="del">
          <ac:chgData name="Timo Lietmeyer" userId="62e0d8b4-ebb4-4b15-b404-1f0b2ae9bc84" providerId="ADAL" clId="{1D62987B-4009-4FCD-A0BF-66A3233A0DFC}" dt="2022-01-28T14:19:03.722" v="2649" actId="26606"/>
          <ac:spMkLst>
            <pc:docMk/>
            <pc:sldMk cId="115063532" sldId="257"/>
            <ac:spMk id="20" creationId="{19C9EAEA-39D0-4B0E-A0EB-51E7B26740B1}"/>
          </ac:spMkLst>
        </pc:spChg>
        <pc:spChg chg="add del">
          <ac:chgData name="Timo Lietmeyer" userId="62e0d8b4-ebb4-4b15-b404-1f0b2ae9bc84" providerId="ADAL" clId="{1D62987B-4009-4FCD-A0BF-66A3233A0DFC}" dt="2022-01-28T14:19:17.438" v="2652" actId="26606"/>
          <ac:spMkLst>
            <pc:docMk/>
            <pc:sldMk cId="115063532" sldId="257"/>
            <ac:spMk id="25" creationId="{058A14AF-9FB5-4CC7-BA35-E8E85D3EDF0E}"/>
          </ac:spMkLst>
        </pc:spChg>
        <pc:spChg chg="add del">
          <ac:chgData name="Timo Lietmeyer" userId="62e0d8b4-ebb4-4b15-b404-1f0b2ae9bc84" providerId="ADAL" clId="{1D62987B-4009-4FCD-A0BF-66A3233A0DFC}" dt="2022-01-28T14:19:17.438" v="2652" actId="26606"/>
          <ac:spMkLst>
            <pc:docMk/>
            <pc:sldMk cId="115063532" sldId="257"/>
            <ac:spMk id="27" creationId="{3A9A4357-BD1D-4622-A4FE-766E6AB8DE84}"/>
          </ac:spMkLst>
        </pc:spChg>
        <pc:spChg chg="add del">
          <ac:chgData name="Timo Lietmeyer" userId="62e0d8b4-ebb4-4b15-b404-1f0b2ae9bc84" providerId="ADAL" clId="{1D62987B-4009-4FCD-A0BF-66A3233A0DFC}" dt="2022-01-28T14:19:17.438" v="2652" actId="26606"/>
          <ac:spMkLst>
            <pc:docMk/>
            <pc:sldMk cId="115063532" sldId="257"/>
            <ac:spMk id="29" creationId="{E659831F-0D9A-4C63-9EBB-8435B85A440F}"/>
          </ac:spMkLst>
        </pc:spChg>
        <pc:spChg chg="add del">
          <ac:chgData name="Timo Lietmeyer" userId="62e0d8b4-ebb4-4b15-b404-1f0b2ae9bc84" providerId="ADAL" clId="{1D62987B-4009-4FCD-A0BF-66A3233A0DFC}" dt="2022-01-28T14:19:17.438" v="2652" actId="26606"/>
          <ac:spMkLst>
            <pc:docMk/>
            <pc:sldMk cId="115063532" sldId="257"/>
            <ac:spMk id="31" creationId="{E6995CE5-F890-4ABA-82A2-26507CE8D2A3}"/>
          </ac:spMkLst>
        </pc:spChg>
        <pc:spChg chg="add mod ord">
          <ac:chgData name="Timo Lietmeyer" userId="62e0d8b4-ebb4-4b15-b404-1f0b2ae9bc84" providerId="ADAL" clId="{1D62987B-4009-4FCD-A0BF-66A3233A0DFC}" dt="2022-01-28T14:20:15.506" v="2659" actId="26606"/>
          <ac:spMkLst>
            <pc:docMk/>
            <pc:sldMk cId="115063532" sldId="257"/>
            <ac:spMk id="32" creationId="{7E6DFDEA-E173-4F53-AF73-393A0A16ABF0}"/>
          </ac:spMkLst>
        </pc:spChg>
        <pc:spChg chg="add del">
          <ac:chgData name="Timo Lietmeyer" userId="62e0d8b4-ebb4-4b15-b404-1f0b2ae9bc84" providerId="ADAL" clId="{1D62987B-4009-4FCD-A0BF-66A3233A0DFC}" dt="2022-01-28T14:19:17.403" v="2651" actId="26606"/>
          <ac:spMkLst>
            <pc:docMk/>
            <pc:sldMk cId="115063532" sldId="257"/>
            <ac:spMk id="36" creationId="{201CC55D-ED54-4C5C-95E6-10947BD1103B}"/>
          </ac:spMkLst>
        </pc:spChg>
        <pc:spChg chg="add del">
          <ac:chgData name="Timo Lietmeyer" userId="62e0d8b4-ebb4-4b15-b404-1f0b2ae9bc84" providerId="ADAL" clId="{1D62987B-4009-4FCD-A0BF-66A3233A0DFC}" dt="2022-01-28T14:19:17.403" v="2651" actId="26606"/>
          <ac:spMkLst>
            <pc:docMk/>
            <pc:sldMk cId="115063532" sldId="257"/>
            <ac:spMk id="42" creationId="{3873B707-463F-40B0-8227-E8CC6C67EB25}"/>
          </ac:spMkLst>
        </pc:spChg>
        <pc:spChg chg="add del">
          <ac:chgData name="Timo Lietmeyer" userId="62e0d8b4-ebb4-4b15-b404-1f0b2ae9bc84" providerId="ADAL" clId="{1D62987B-4009-4FCD-A0BF-66A3233A0DFC}" dt="2022-01-28T14:19:17.403" v="2651" actId="26606"/>
          <ac:spMkLst>
            <pc:docMk/>
            <pc:sldMk cId="115063532" sldId="257"/>
            <ac:spMk id="44" creationId="{C13237C8-E62C-4F0D-A318-BD6FB6C2D138}"/>
          </ac:spMkLst>
        </pc:spChg>
        <pc:spChg chg="add del">
          <ac:chgData name="Timo Lietmeyer" userId="62e0d8b4-ebb4-4b15-b404-1f0b2ae9bc84" providerId="ADAL" clId="{1D62987B-4009-4FCD-A0BF-66A3233A0DFC}" dt="2022-01-28T14:19:17.403" v="2651" actId="26606"/>
          <ac:spMkLst>
            <pc:docMk/>
            <pc:sldMk cId="115063532" sldId="257"/>
            <ac:spMk id="46" creationId="{19C9EAEA-39D0-4B0E-A0EB-51E7B26740B1}"/>
          </ac:spMkLst>
        </pc:spChg>
        <pc:spChg chg="add del">
          <ac:chgData name="Timo Lietmeyer" userId="62e0d8b4-ebb4-4b15-b404-1f0b2ae9bc84" providerId="ADAL" clId="{1D62987B-4009-4FCD-A0BF-66A3233A0DFC}" dt="2022-01-28T14:19:39.562" v="2655" actId="26606"/>
          <ac:spMkLst>
            <pc:docMk/>
            <pc:sldMk cId="115063532" sldId="257"/>
            <ac:spMk id="48" creationId="{9A724DBA-D2D9-471E-8ED7-2015DDD950DF}"/>
          </ac:spMkLst>
        </pc:spChg>
        <pc:spChg chg="add del">
          <ac:chgData name="Timo Lietmeyer" userId="62e0d8b4-ebb4-4b15-b404-1f0b2ae9bc84" providerId="ADAL" clId="{1D62987B-4009-4FCD-A0BF-66A3233A0DFC}" dt="2022-01-28T14:19:39.562" v="2655" actId="26606"/>
          <ac:spMkLst>
            <pc:docMk/>
            <pc:sldMk cId="115063532" sldId="257"/>
            <ac:spMk id="49" creationId="{08980754-6F4B-43C9-B9BE-127B6BED6586}"/>
          </ac:spMkLst>
        </pc:spChg>
        <pc:spChg chg="add del">
          <ac:chgData name="Timo Lietmeyer" userId="62e0d8b4-ebb4-4b15-b404-1f0b2ae9bc84" providerId="ADAL" clId="{1D62987B-4009-4FCD-A0BF-66A3233A0DFC}" dt="2022-01-28T14:19:39.562" v="2655" actId="26606"/>
          <ac:spMkLst>
            <pc:docMk/>
            <pc:sldMk cId="115063532" sldId="257"/>
            <ac:spMk id="50" creationId="{2C1BBA94-3F40-40AA-8BB9-E69E25E537C1}"/>
          </ac:spMkLst>
        </pc:spChg>
        <pc:spChg chg="add del">
          <ac:chgData name="Timo Lietmeyer" userId="62e0d8b4-ebb4-4b15-b404-1f0b2ae9bc84" providerId="ADAL" clId="{1D62987B-4009-4FCD-A0BF-66A3233A0DFC}" dt="2022-01-28T14:19:39.562" v="2655" actId="26606"/>
          <ac:spMkLst>
            <pc:docMk/>
            <pc:sldMk cId="115063532" sldId="257"/>
            <ac:spMk id="51" creationId="{169CC832-2974-4E8D-90ED-3E2941BA7336}"/>
          </ac:spMkLst>
        </pc:spChg>
        <pc:spChg chg="add del">
          <ac:chgData name="Timo Lietmeyer" userId="62e0d8b4-ebb4-4b15-b404-1f0b2ae9bc84" providerId="ADAL" clId="{1D62987B-4009-4FCD-A0BF-66A3233A0DFC}" dt="2022-01-28T14:19:39.562" v="2655" actId="26606"/>
          <ac:spMkLst>
            <pc:docMk/>
            <pc:sldMk cId="115063532" sldId="257"/>
            <ac:spMk id="52" creationId="{55222F96-971A-4F90-B841-6BAB416C7AC1}"/>
          </ac:spMkLst>
        </pc:spChg>
        <pc:spChg chg="add del">
          <ac:chgData name="Timo Lietmeyer" userId="62e0d8b4-ebb4-4b15-b404-1f0b2ae9bc84" providerId="ADAL" clId="{1D62987B-4009-4FCD-A0BF-66A3233A0DFC}" dt="2022-01-28T14:20:15.506" v="2659" actId="26606"/>
          <ac:spMkLst>
            <pc:docMk/>
            <pc:sldMk cId="115063532" sldId="257"/>
            <ac:spMk id="57" creationId="{49AE1604-BB93-4F6D-94D6-F2A6021FC5AD}"/>
          </ac:spMkLst>
        </pc:spChg>
        <pc:spChg chg="add del">
          <ac:chgData name="Timo Lietmeyer" userId="62e0d8b4-ebb4-4b15-b404-1f0b2ae9bc84" providerId="ADAL" clId="{1D62987B-4009-4FCD-A0BF-66A3233A0DFC}" dt="2022-01-28T14:20:15.506" v="2659" actId="26606"/>
          <ac:spMkLst>
            <pc:docMk/>
            <pc:sldMk cId="115063532" sldId="257"/>
            <ac:spMk id="63" creationId="{CBC4F608-B4B8-48C3-9572-C0F061B1CD99}"/>
          </ac:spMkLst>
        </pc:spChg>
        <pc:spChg chg="add del">
          <ac:chgData name="Timo Lietmeyer" userId="62e0d8b4-ebb4-4b15-b404-1f0b2ae9bc84" providerId="ADAL" clId="{1D62987B-4009-4FCD-A0BF-66A3233A0DFC}" dt="2022-01-28T14:20:15.506" v="2659" actId="26606"/>
          <ac:spMkLst>
            <pc:docMk/>
            <pc:sldMk cId="115063532" sldId="257"/>
            <ac:spMk id="65" creationId="{1382A32C-5B0C-4B1C-A074-76C6DBCC9F87}"/>
          </ac:spMkLst>
        </pc:spChg>
        <pc:spChg chg="add">
          <ac:chgData name="Timo Lietmeyer" userId="62e0d8b4-ebb4-4b15-b404-1f0b2ae9bc84" providerId="ADAL" clId="{1D62987B-4009-4FCD-A0BF-66A3233A0DFC}" dt="2022-01-28T14:20:15.506" v="2659" actId="26606"/>
          <ac:spMkLst>
            <pc:docMk/>
            <pc:sldMk cId="115063532" sldId="257"/>
            <ac:spMk id="70" creationId="{49AE1604-BB93-4F6D-94D6-F2A6021FC5AD}"/>
          </ac:spMkLst>
        </pc:spChg>
        <pc:spChg chg="add">
          <ac:chgData name="Timo Lietmeyer" userId="62e0d8b4-ebb4-4b15-b404-1f0b2ae9bc84" providerId="ADAL" clId="{1D62987B-4009-4FCD-A0BF-66A3233A0DFC}" dt="2022-01-28T14:20:15.506" v="2659" actId="26606"/>
          <ac:spMkLst>
            <pc:docMk/>
            <pc:sldMk cId="115063532" sldId="257"/>
            <ac:spMk id="76" creationId="{CBC4F608-B4B8-48C3-9572-C0F061B1CD99}"/>
          </ac:spMkLst>
        </pc:spChg>
        <pc:spChg chg="add">
          <ac:chgData name="Timo Lietmeyer" userId="62e0d8b4-ebb4-4b15-b404-1f0b2ae9bc84" providerId="ADAL" clId="{1D62987B-4009-4FCD-A0BF-66A3233A0DFC}" dt="2022-01-28T14:20:15.506" v="2659" actId="26606"/>
          <ac:spMkLst>
            <pc:docMk/>
            <pc:sldMk cId="115063532" sldId="257"/>
            <ac:spMk id="78" creationId="{1382A32C-5B0C-4B1C-A074-76C6DBCC9F87}"/>
          </ac:spMkLst>
        </pc:spChg>
        <pc:grpChg chg="del">
          <ac:chgData name="Timo Lietmeyer" userId="62e0d8b4-ebb4-4b15-b404-1f0b2ae9bc84" providerId="ADAL" clId="{1D62987B-4009-4FCD-A0BF-66A3233A0DFC}" dt="2022-01-28T14:19:03.722" v="2649" actId="26606"/>
          <ac:grpSpMkLst>
            <pc:docMk/>
            <pc:sldMk cId="115063532" sldId="257"/>
            <ac:grpSpMk id="12" creationId="{1DE889C7-FAD6-4397-98E2-05D503484459}"/>
          </ac:grpSpMkLst>
        </pc:grpChg>
        <pc:grpChg chg="add del">
          <ac:chgData name="Timo Lietmeyer" userId="62e0d8b4-ebb4-4b15-b404-1f0b2ae9bc84" providerId="ADAL" clId="{1D62987B-4009-4FCD-A0BF-66A3233A0DFC}" dt="2022-01-28T14:19:17.403" v="2651" actId="26606"/>
          <ac:grpSpMkLst>
            <pc:docMk/>
            <pc:sldMk cId="115063532" sldId="257"/>
            <ac:grpSpMk id="38" creationId="{1DE889C7-FAD6-4397-98E2-05D503484459}"/>
          </ac:grpSpMkLst>
        </pc:grpChg>
        <pc:grpChg chg="add del">
          <ac:chgData name="Timo Lietmeyer" userId="62e0d8b4-ebb4-4b15-b404-1f0b2ae9bc84" providerId="ADAL" clId="{1D62987B-4009-4FCD-A0BF-66A3233A0DFC}" dt="2022-01-28T14:20:15.506" v="2659" actId="26606"/>
          <ac:grpSpMkLst>
            <pc:docMk/>
            <pc:sldMk cId="115063532" sldId="257"/>
            <ac:grpSpMk id="59" creationId="{A9270323-9616-4384-857D-E86B78272EFE}"/>
          </ac:grpSpMkLst>
        </pc:grpChg>
        <pc:grpChg chg="add">
          <ac:chgData name="Timo Lietmeyer" userId="62e0d8b4-ebb4-4b15-b404-1f0b2ae9bc84" providerId="ADAL" clId="{1D62987B-4009-4FCD-A0BF-66A3233A0DFC}" dt="2022-01-28T14:20:15.506" v="2659" actId="26606"/>
          <ac:grpSpMkLst>
            <pc:docMk/>
            <pc:sldMk cId="115063532" sldId="257"/>
            <ac:grpSpMk id="72" creationId="{A9270323-9616-4384-857D-E86B78272EFE}"/>
          </ac:grpSpMkLst>
        </pc:grpChg>
        <pc:picChg chg="mod ord">
          <ac:chgData name="Timo Lietmeyer" userId="62e0d8b4-ebb4-4b15-b404-1f0b2ae9bc84" providerId="ADAL" clId="{1D62987B-4009-4FCD-A0BF-66A3233A0DFC}" dt="2022-01-28T14:19:39.562" v="2655" actId="26606"/>
          <ac:picMkLst>
            <pc:docMk/>
            <pc:sldMk cId="115063532" sldId="257"/>
            <ac:picMk id="5" creationId="{B241834F-04F1-41CB-B645-CEB615BE5962}"/>
          </ac:picMkLst>
        </pc:picChg>
      </pc:sldChg>
      <pc:sldChg chg="del">
        <pc:chgData name="Timo Lietmeyer" userId="62e0d8b4-ebb4-4b15-b404-1f0b2ae9bc84" providerId="ADAL" clId="{1D62987B-4009-4FCD-A0BF-66A3233A0DFC}" dt="2022-01-28T14:24:13.568" v="2742" actId="47"/>
        <pc:sldMkLst>
          <pc:docMk/>
          <pc:sldMk cId="2894529762" sldId="258"/>
        </pc:sldMkLst>
      </pc:sldChg>
      <pc:sldChg chg="del">
        <pc:chgData name="Timo Lietmeyer" userId="62e0d8b4-ebb4-4b15-b404-1f0b2ae9bc84" providerId="ADAL" clId="{1D62987B-4009-4FCD-A0BF-66A3233A0DFC}" dt="2022-01-28T14:24:12.974" v="2741" actId="47"/>
        <pc:sldMkLst>
          <pc:docMk/>
          <pc:sldMk cId="3896793676" sldId="259"/>
        </pc:sldMkLst>
      </pc:sldChg>
      <pc:sldChg chg="del">
        <pc:chgData name="Timo Lietmeyer" userId="62e0d8b4-ebb4-4b15-b404-1f0b2ae9bc84" providerId="ADAL" clId="{1D62987B-4009-4FCD-A0BF-66A3233A0DFC}" dt="2022-01-28T14:24:14.082" v="2743" actId="47"/>
        <pc:sldMkLst>
          <pc:docMk/>
          <pc:sldMk cId="2746823381" sldId="260"/>
        </pc:sldMkLst>
      </pc:sldChg>
      <pc:sldChg chg="del">
        <pc:chgData name="Timo Lietmeyer" userId="62e0d8b4-ebb4-4b15-b404-1f0b2ae9bc84" providerId="ADAL" clId="{1D62987B-4009-4FCD-A0BF-66A3233A0DFC}" dt="2022-01-28T14:24:15.206" v="2745" actId="47"/>
        <pc:sldMkLst>
          <pc:docMk/>
          <pc:sldMk cId="1126458210" sldId="261"/>
        </pc:sldMkLst>
      </pc:sldChg>
      <pc:sldChg chg="del">
        <pc:chgData name="Timo Lietmeyer" userId="62e0d8b4-ebb4-4b15-b404-1f0b2ae9bc84" providerId="ADAL" clId="{1D62987B-4009-4FCD-A0BF-66A3233A0DFC}" dt="2022-01-28T14:24:15.772" v="2746" actId="47"/>
        <pc:sldMkLst>
          <pc:docMk/>
          <pc:sldMk cId="1256424905" sldId="262"/>
        </pc:sldMkLst>
      </pc:sldChg>
      <pc:sldChg chg="del">
        <pc:chgData name="Timo Lietmeyer" userId="62e0d8b4-ebb4-4b15-b404-1f0b2ae9bc84" providerId="ADAL" clId="{1D62987B-4009-4FCD-A0BF-66A3233A0DFC}" dt="2022-01-28T14:24:14.629" v="2744" actId="47"/>
        <pc:sldMkLst>
          <pc:docMk/>
          <pc:sldMk cId="1940517070" sldId="263"/>
        </pc:sldMkLst>
      </pc:sldChg>
      <pc:sldChg chg="del">
        <pc:chgData name="Timo Lietmeyer" userId="62e0d8b4-ebb4-4b15-b404-1f0b2ae9bc84" providerId="ADAL" clId="{1D62987B-4009-4FCD-A0BF-66A3233A0DFC}" dt="2022-01-28T14:24:12.412" v="2740" actId="47"/>
        <pc:sldMkLst>
          <pc:docMk/>
          <pc:sldMk cId="872228273" sldId="265"/>
        </pc:sldMkLst>
      </pc:sldChg>
      <pc:sldChg chg="addSp delSp modSp mod">
        <pc:chgData name="Timo Lietmeyer" userId="62e0d8b4-ebb4-4b15-b404-1f0b2ae9bc84" providerId="ADAL" clId="{1D62987B-4009-4FCD-A0BF-66A3233A0DFC}" dt="2022-01-28T13:51:34.704" v="1380" actId="20577"/>
        <pc:sldMkLst>
          <pc:docMk/>
          <pc:sldMk cId="2507535234" sldId="266"/>
        </pc:sldMkLst>
        <pc:spChg chg="del">
          <ac:chgData name="Timo Lietmeyer" userId="62e0d8b4-ebb4-4b15-b404-1f0b2ae9bc84" providerId="ADAL" clId="{1D62987B-4009-4FCD-A0BF-66A3233A0DFC}" dt="2022-01-28T13:35:33.302" v="0" actId="26606"/>
          <ac:spMkLst>
            <pc:docMk/>
            <pc:sldMk cId="2507535234" sldId="266"/>
            <ac:spMk id="9" creationId="{7301F447-EEF7-48F5-AF73-7566EE7F64AD}"/>
          </ac:spMkLst>
        </pc:spChg>
        <pc:spChg chg="del">
          <ac:chgData name="Timo Lietmeyer" userId="62e0d8b4-ebb4-4b15-b404-1f0b2ae9bc84" providerId="ADAL" clId="{1D62987B-4009-4FCD-A0BF-66A3233A0DFC}" dt="2022-01-28T13:35:33.302" v="0" actId="26606"/>
          <ac:spMkLst>
            <pc:docMk/>
            <pc:sldMk cId="2507535234" sldId="266"/>
            <ac:spMk id="11" creationId="{F7117410-A2A4-4085-9ADC-46744551DBDE}"/>
          </ac:spMkLst>
        </pc:spChg>
        <pc:spChg chg="del">
          <ac:chgData name="Timo Lietmeyer" userId="62e0d8b4-ebb4-4b15-b404-1f0b2ae9bc84" providerId="ADAL" clId="{1D62987B-4009-4FCD-A0BF-66A3233A0DFC}" dt="2022-01-28T13:35:33.302" v="0" actId="26606"/>
          <ac:spMkLst>
            <pc:docMk/>
            <pc:sldMk cId="2507535234" sldId="266"/>
            <ac:spMk id="13" creationId="{99F74EB5-E547-4FB4-95F5-BCC788F3C4A0}"/>
          </ac:spMkLst>
        </pc:spChg>
        <pc:spChg chg="add del">
          <ac:chgData name="Timo Lietmeyer" userId="62e0d8b4-ebb4-4b15-b404-1f0b2ae9bc84" providerId="ADAL" clId="{1D62987B-4009-4FCD-A0BF-66A3233A0DFC}" dt="2022-01-28T13:35:48.951" v="5" actId="26606"/>
          <ac:spMkLst>
            <pc:docMk/>
            <pc:sldMk cId="2507535234" sldId="266"/>
            <ac:spMk id="18" creationId="{7301F447-EEF7-48F5-AF73-7566EE7F64AD}"/>
          </ac:spMkLst>
        </pc:spChg>
        <pc:spChg chg="add del">
          <ac:chgData name="Timo Lietmeyer" userId="62e0d8b4-ebb4-4b15-b404-1f0b2ae9bc84" providerId="ADAL" clId="{1D62987B-4009-4FCD-A0BF-66A3233A0DFC}" dt="2022-01-28T13:35:48.951" v="5" actId="26606"/>
          <ac:spMkLst>
            <pc:docMk/>
            <pc:sldMk cId="2507535234" sldId="266"/>
            <ac:spMk id="20" creationId="{F7117410-A2A4-4085-9ADC-46744551DBDE}"/>
          </ac:spMkLst>
        </pc:spChg>
        <pc:spChg chg="add del">
          <ac:chgData name="Timo Lietmeyer" userId="62e0d8b4-ebb4-4b15-b404-1f0b2ae9bc84" providerId="ADAL" clId="{1D62987B-4009-4FCD-A0BF-66A3233A0DFC}" dt="2022-01-28T13:35:48.951" v="5" actId="26606"/>
          <ac:spMkLst>
            <pc:docMk/>
            <pc:sldMk cId="2507535234" sldId="266"/>
            <ac:spMk id="22" creationId="{99F74EB5-E547-4FB4-95F5-BCC788F3C4A0}"/>
          </ac:spMkLst>
        </pc:spChg>
        <pc:spChg chg="add del">
          <ac:chgData name="Timo Lietmeyer" userId="62e0d8b4-ebb4-4b15-b404-1f0b2ae9bc84" providerId="ADAL" clId="{1D62987B-4009-4FCD-A0BF-66A3233A0DFC}" dt="2022-01-28T13:35:45.454" v="2" actId="26606"/>
          <ac:spMkLst>
            <pc:docMk/>
            <pc:sldMk cId="2507535234" sldId="266"/>
            <ac:spMk id="27" creationId="{7301F447-EEF7-48F5-AF73-7566EE7F64AD}"/>
          </ac:spMkLst>
        </pc:spChg>
        <pc:spChg chg="add del">
          <ac:chgData name="Timo Lietmeyer" userId="62e0d8b4-ebb4-4b15-b404-1f0b2ae9bc84" providerId="ADAL" clId="{1D62987B-4009-4FCD-A0BF-66A3233A0DFC}" dt="2022-01-28T13:35:45.454" v="2" actId="26606"/>
          <ac:spMkLst>
            <pc:docMk/>
            <pc:sldMk cId="2507535234" sldId="266"/>
            <ac:spMk id="29" creationId="{F7117410-A2A4-4085-9ADC-46744551DBDE}"/>
          </ac:spMkLst>
        </pc:spChg>
        <pc:spChg chg="add del">
          <ac:chgData name="Timo Lietmeyer" userId="62e0d8b4-ebb4-4b15-b404-1f0b2ae9bc84" providerId="ADAL" clId="{1D62987B-4009-4FCD-A0BF-66A3233A0DFC}" dt="2022-01-28T13:35:45.454" v="2" actId="26606"/>
          <ac:spMkLst>
            <pc:docMk/>
            <pc:sldMk cId="2507535234" sldId="266"/>
            <ac:spMk id="31" creationId="{99F74EB5-E547-4FB4-95F5-BCC788F3C4A0}"/>
          </ac:spMkLst>
        </pc:spChg>
        <pc:spChg chg="add del">
          <ac:chgData name="Timo Lietmeyer" userId="62e0d8b4-ebb4-4b15-b404-1f0b2ae9bc84" providerId="ADAL" clId="{1D62987B-4009-4FCD-A0BF-66A3233A0DFC}" dt="2022-01-28T13:35:48.855" v="4" actId="26606"/>
          <ac:spMkLst>
            <pc:docMk/>
            <pc:sldMk cId="2507535234" sldId="266"/>
            <ac:spMk id="33" creationId="{7301F447-EEF7-48F5-AF73-7566EE7F64AD}"/>
          </ac:spMkLst>
        </pc:spChg>
        <pc:spChg chg="add del">
          <ac:chgData name="Timo Lietmeyer" userId="62e0d8b4-ebb4-4b15-b404-1f0b2ae9bc84" providerId="ADAL" clId="{1D62987B-4009-4FCD-A0BF-66A3233A0DFC}" dt="2022-01-28T13:35:48.855" v="4" actId="26606"/>
          <ac:spMkLst>
            <pc:docMk/>
            <pc:sldMk cId="2507535234" sldId="266"/>
            <ac:spMk id="34" creationId="{F7117410-A2A4-4085-9ADC-46744551DBDE}"/>
          </ac:spMkLst>
        </pc:spChg>
        <pc:spChg chg="add del">
          <ac:chgData name="Timo Lietmeyer" userId="62e0d8b4-ebb4-4b15-b404-1f0b2ae9bc84" providerId="ADAL" clId="{1D62987B-4009-4FCD-A0BF-66A3233A0DFC}" dt="2022-01-28T13:35:48.855" v="4" actId="26606"/>
          <ac:spMkLst>
            <pc:docMk/>
            <pc:sldMk cId="2507535234" sldId="266"/>
            <ac:spMk id="35" creationId="{99F74EB5-E547-4FB4-95F5-BCC788F3C4A0}"/>
          </ac:spMkLst>
        </pc:spChg>
        <pc:spChg chg="add">
          <ac:chgData name="Timo Lietmeyer" userId="62e0d8b4-ebb4-4b15-b404-1f0b2ae9bc84" providerId="ADAL" clId="{1D62987B-4009-4FCD-A0BF-66A3233A0DFC}" dt="2022-01-28T13:35:48.951" v="5" actId="26606"/>
          <ac:spMkLst>
            <pc:docMk/>
            <pc:sldMk cId="2507535234" sldId="266"/>
            <ac:spMk id="37" creationId="{7301F447-EEF7-48F5-AF73-7566EE7F64AD}"/>
          </ac:spMkLst>
        </pc:spChg>
        <pc:spChg chg="add">
          <ac:chgData name="Timo Lietmeyer" userId="62e0d8b4-ebb4-4b15-b404-1f0b2ae9bc84" providerId="ADAL" clId="{1D62987B-4009-4FCD-A0BF-66A3233A0DFC}" dt="2022-01-28T13:35:48.951" v="5" actId="26606"/>
          <ac:spMkLst>
            <pc:docMk/>
            <pc:sldMk cId="2507535234" sldId="266"/>
            <ac:spMk id="38" creationId="{F7117410-A2A4-4085-9ADC-46744551DBDE}"/>
          </ac:spMkLst>
        </pc:spChg>
        <pc:spChg chg="add">
          <ac:chgData name="Timo Lietmeyer" userId="62e0d8b4-ebb4-4b15-b404-1f0b2ae9bc84" providerId="ADAL" clId="{1D62987B-4009-4FCD-A0BF-66A3233A0DFC}" dt="2022-01-28T13:35:48.951" v="5" actId="26606"/>
          <ac:spMkLst>
            <pc:docMk/>
            <pc:sldMk cId="2507535234" sldId="266"/>
            <ac:spMk id="39" creationId="{99F74EB5-E547-4FB4-95F5-BCC788F3C4A0}"/>
          </ac:spMkLst>
        </pc:spChg>
        <pc:graphicFrameChg chg="mod modGraphic">
          <ac:chgData name="Timo Lietmeyer" userId="62e0d8b4-ebb4-4b15-b404-1f0b2ae9bc84" providerId="ADAL" clId="{1D62987B-4009-4FCD-A0BF-66A3233A0DFC}" dt="2022-01-28T13:51:34.704" v="1380" actId="20577"/>
          <ac:graphicFrameMkLst>
            <pc:docMk/>
            <pc:sldMk cId="2507535234" sldId="266"/>
            <ac:graphicFrameMk id="5" creationId="{1DCD3D96-29AA-43DA-9B57-9D025C65ED3A}"/>
          </ac:graphicFrameMkLst>
        </pc:graphicFrameChg>
      </pc:sldChg>
      <pc:sldChg chg="addSp delSp modSp new mod setBg">
        <pc:chgData name="Timo Lietmeyer" userId="62e0d8b4-ebb4-4b15-b404-1f0b2ae9bc84" providerId="ADAL" clId="{1D62987B-4009-4FCD-A0BF-66A3233A0DFC}" dt="2022-01-28T13:41:26.778" v="599" actId="26606"/>
        <pc:sldMkLst>
          <pc:docMk/>
          <pc:sldMk cId="1433406305" sldId="267"/>
        </pc:sldMkLst>
        <pc:spChg chg="mod">
          <ac:chgData name="Timo Lietmeyer" userId="62e0d8b4-ebb4-4b15-b404-1f0b2ae9bc84" providerId="ADAL" clId="{1D62987B-4009-4FCD-A0BF-66A3233A0DFC}" dt="2022-01-28T13:41:02.057" v="588" actId="26606"/>
          <ac:spMkLst>
            <pc:docMk/>
            <pc:sldMk cId="1433406305" sldId="267"/>
            <ac:spMk id="2" creationId="{D249ED72-CE4A-4CED-A81B-75A133AEAB47}"/>
          </ac:spMkLst>
        </pc:spChg>
        <pc:spChg chg="add del mod">
          <ac:chgData name="Timo Lietmeyer" userId="62e0d8b4-ebb4-4b15-b404-1f0b2ae9bc84" providerId="ADAL" clId="{1D62987B-4009-4FCD-A0BF-66A3233A0DFC}" dt="2022-01-28T13:41:02.057" v="588" actId="26606"/>
          <ac:spMkLst>
            <pc:docMk/>
            <pc:sldMk cId="1433406305" sldId="267"/>
            <ac:spMk id="3" creationId="{5C07363E-1734-4EA1-8E43-4A3A60222B10}"/>
          </ac:spMkLst>
        </pc:spChg>
        <pc:spChg chg="add del">
          <ac:chgData name="Timo Lietmeyer" userId="62e0d8b4-ebb4-4b15-b404-1f0b2ae9bc84" providerId="ADAL" clId="{1D62987B-4009-4FCD-A0BF-66A3233A0DFC}" dt="2022-01-28T13:40:34.088" v="577" actId="26606"/>
          <ac:spMkLst>
            <pc:docMk/>
            <pc:sldMk cId="1433406305" sldId="267"/>
            <ac:spMk id="8" creationId="{DAF1966E-FD40-4A4A-B61B-C4DF7FA05F06}"/>
          </ac:spMkLst>
        </pc:spChg>
        <pc:spChg chg="add del">
          <ac:chgData name="Timo Lietmeyer" userId="62e0d8b4-ebb4-4b15-b404-1f0b2ae9bc84" providerId="ADAL" clId="{1D62987B-4009-4FCD-A0BF-66A3233A0DFC}" dt="2022-01-28T13:40:43.798" v="583" actId="26606"/>
          <ac:spMkLst>
            <pc:docMk/>
            <pc:sldMk cId="1433406305" sldId="267"/>
            <ac:spMk id="9" creationId="{7301F447-EEF7-48F5-AF73-7566EE7F64AD}"/>
          </ac:spMkLst>
        </pc:spChg>
        <pc:spChg chg="add del">
          <ac:chgData name="Timo Lietmeyer" userId="62e0d8b4-ebb4-4b15-b404-1f0b2ae9bc84" providerId="ADAL" clId="{1D62987B-4009-4FCD-A0BF-66A3233A0DFC}" dt="2022-01-28T13:40:34.088" v="577" actId="26606"/>
          <ac:spMkLst>
            <pc:docMk/>
            <pc:sldMk cId="1433406305" sldId="267"/>
            <ac:spMk id="10" creationId="{047BFA19-D45E-416B-A404-7AF2F3F27017}"/>
          </ac:spMkLst>
        </pc:spChg>
        <pc:spChg chg="add del">
          <ac:chgData name="Timo Lietmeyer" userId="62e0d8b4-ebb4-4b15-b404-1f0b2ae9bc84" providerId="ADAL" clId="{1D62987B-4009-4FCD-A0BF-66A3233A0DFC}" dt="2022-01-28T13:40:43.798" v="583" actId="26606"/>
          <ac:spMkLst>
            <pc:docMk/>
            <pc:sldMk cId="1433406305" sldId="267"/>
            <ac:spMk id="11" creationId="{F7117410-A2A4-4085-9ADC-46744551DBDE}"/>
          </ac:spMkLst>
        </pc:spChg>
        <pc:spChg chg="add del">
          <ac:chgData name="Timo Lietmeyer" userId="62e0d8b4-ebb4-4b15-b404-1f0b2ae9bc84" providerId="ADAL" clId="{1D62987B-4009-4FCD-A0BF-66A3233A0DFC}" dt="2022-01-28T13:40:34.088" v="577" actId="26606"/>
          <ac:spMkLst>
            <pc:docMk/>
            <pc:sldMk cId="1433406305" sldId="267"/>
            <ac:spMk id="12" creationId="{8E0105E7-23DB-4CF2-8258-FF47C7620F6E}"/>
          </ac:spMkLst>
        </pc:spChg>
        <pc:spChg chg="add del">
          <ac:chgData name="Timo Lietmeyer" userId="62e0d8b4-ebb4-4b15-b404-1f0b2ae9bc84" providerId="ADAL" clId="{1D62987B-4009-4FCD-A0BF-66A3233A0DFC}" dt="2022-01-28T13:40:43.798" v="583" actId="26606"/>
          <ac:spMkLst>
            <pc:docMk/>
            <pc:sldMk cId="1433406305" sldId="267"/>
            <ac:spMk id="13" creationId="{99F74EB5-E547-4FB4-95F5-BCC788F3C4A0}"/>
          </ac:spMkLst>
        </pc:spChg>
        <pc:spChg chg="add del">
          <ac:chgData name="Timo Lietmeyer" userId="62e0d8b4-ebb4-4b15-b404-1f0b2ae9bc84" providerId="ADAL" clId="{1D62987B-4009-4FCD-A0BF-66A3233A0DFC}" dt="2022-01-28T13:40:34.088" v="577" actId="26606"/>
          <ac:spMkLst>
            <pc:docMk/>
            <pc:sldMk cId="1433406305" sldId="267"/>
            <ac:spMk id="14" creationId="{074B4F7D-14B2-478B-8BF5-01E4E0C5D263}"/>
          </ac:spMkLst>
        </pc:spChg>
        <pc:spChg chg="add del">
          <ac:chgData name="Timo Lietmeyer" userId="62e0d8b4-ebb4-4b15-b404-1f0b2ae9bc84" providerId="ADAL" clId="{1D62987B-4009-4FCD-A0BF-66A3233A0DFC}" dt="2022-01-28T13:40:36.998" v="579" actId="26606"/>
          <ac:spMkLst>
            <pc:docMk/>
            <pc:sldMk cId="1433406305" sldId="267"/>
            <ac:spMk id="16" creationId="{CBB2B1F0-0DD6-4744-9A46-7A344FB48E40}"/>
          </ac:spMkLst>
        </pc:spChg>
        <pc:spChg chg="add del">
          <ac:chgData name="Timo Lietmeyer" userId="62e0d8b4-ebb4-4b15-b404-1f0b2ae9bc84" providerId="ADAL" clId="{1D62987B-4009-4FCD-A0BF-66A3233A0DFC}" dt="2022-01-28T13:40:36.998" v="579" actId="26606"/>
          <ac:spMkLst>
            <pc:docMk/>
            <pc:sldMk cId="1433406305" sldId="267"/>
            <ac:spMk id="17" creationId="{52D502E5-F6B4-4D58-B4AE-FC466FF15EE8}"/>
          </ac:spMkLst>
        </pc:spChg>
        <pc:spChg chg="add del">
          <ac:chgData name="Timo Lietmeyer" userId="62e0d8b4-ebb4-4b15-b404-1f0b2ae9bc84" providerId="ADAL" clId="{1D62987B-4009-4FCD-A0BF-66A3233A0DFC}" dt="2022-01-28T13:40:36.998" v="579" actId="26606"/>
          <ac:spMkLst>
            <pc:docMk/>
            <pc:sldMk cId="1433406305" sldId="267"/>
            <ac:spMk id="18" creationId="{9DECDBF4-02B6-4BB4-B65B-B8107AD6A9E8}"/>
          </ac:spMkLst>
        </pc:spChg>
        <pc:spChg chg="add del">
          <ac:chgData name="Timo Lietmeyer" userId="62e0d8b4-ebb4-4b15-b404-1f0b2ae9bc84" providerId="ADAL" clId="{1D62987B-4009-4FCD-A0BF-66A3233A0DFC}" dt="2022-01-28T13:40:41.863" v="581" actId="26606"/>
          <ac:spMkLst>
            <pc:docMk/>
            <pc:sldMk cId="1433406305" sldId="267"/>
            <ac:spMk id="20" creationId="{2029D5AD-8348-4446-B191-6A9B6FE03F21}"/>
          </ac:spMkLst>
        </pc:spChg>
        <pc:spChg chg="add del">
          <ac:chgData name="Timo Lietmeyer" userId="62e0d8b4-ebb4-4b15-b404-1f0b2ae9bc84" providerId="ADAL" clId="{1D62987B-4009-4FCD-A0BF-66A3233A0DFC}" dt="2022-01-28T13:40:41.863" v="581" actId="26606"/>
          <ac:spMkLst>
            <pc:docMk/>
            <pc:sldMk cId="1433406305" sldId="267"/>
            <ac:spMk id="21" creationId="{A3F395A2-2B64-4749-BD93-2F159C7E1FB5}"/>
          </ac:spMkLst>
        </pc:spChg>
        <pc:spChg chg="add del">
          <ac:chgData name="Timo Lietmeyer" userId="62e0d8b4-ebb4-4b15-b404-1f0b2ae9bc84" providerId="ADAL" clId="{1D62987B-4009-4FCD-A0BF-66A3233A0DFC}" dt="2022-01-28T13:40:41.863" v="581" actId="26606"/>
          <ac:spMkLst>
            <pc:docMk/>
            <pc:sldMk cId="1433406305" sldId="267"/>
            <ac:spMk id="22" creationId="{5CF0135B-EAB8-4CA0-896C-2D897ECD28BC}"/>
          </ac:spMkLst>
        </pc:spChg>
        <pc:spChg chg="add del">
          <ac:chgData name="Timo Lietmeyer" userId="62e0d8b4-ebb4-4b15-b404-1f0b2ae9bc84" providerId="ADAL" clId="{1D62987B-4009-4FCD-A0BF-66A3233A0DFC}" dt="2022-01-28T13:40:41.863" v="581" actId="26606"/>
          <ac:spMkLst>
            <pc:docMk/>
            <pc:sldMk cId="1433406305" sldId="267"/>
            <ac:spMk id="23" creationId="{92C3387C-D24F-4737-8A37-1DC5CFF09CFA}"/>
          </ac:spMkLst>
        </pc:spChg>
        <pc:spChg chg="add del">
          <ac:chgData name="Timo Lietmeyer" userId="62e0d8b4-ebb4-4b15-b404-1f0b2ae9bc84" providerId="ADAL" clId="{1D62987B-4009-4FCD-A0BF-66A3233A0DFC}" dt="2022-01-28T13:40:59.215" v="585" actId="26606"/>
          <ac:spMkLst>
            <pc:docMk/>
            <pc:sldMk cId="1433406305" sldId="267"/>
            <ac:spMk id="27" creationId="{DAF1966E-FD40-4A4A-B61B-C4DF7FA05F06}"/>
          </ac:spMkLst>
        </pc:spChg>
        <pc:spChg chg="add del">
          <ac:chgData name="Timo Lietmeyer" userId="62e0d8b4-ebb4-4b15-b404-1f0b2ae9bc84" providerId="ADAL" clId="{1D62987B-4009-4FCD-A0BF-66A3233A0DFC}" dt="2022-01-28T13:40:59.215" v="585" actId="26606"/>
          <ac:spMkLst>
            <pc:docMk/>
            <pc:sldMk cId="1433406305" sldId="267"/>
            <ac:spMk id="28" creationId="{047BFA19-D45E-416B-A404-7AF2F3F27017}"/>
          </ac:spMkLst>
        </pc:spChg>
        <pc:spChg chg="add del">
          <ac:chgData name="Timo Lietmeyer" userId="62e0d8b4-ebb4-4b15-b404-1f0b2ae9bc84" providerId="ADAL" clId="{1D62987B-4009-4FCD-A0BF-66A3233A0DFC}" dt="2022-01-28T13:40:59.215" v="585" actId="26606"/>
          <ac:spMkLst>
            <pc:docMk/>
            <pc:sldMk cId="1433406305" sldId="267"/>
            <ac:spMk id="29" creationId="{8E0105E7-23DB-4CF2-8258-FF47C7620F6E}"/>
          </ac:spMkLst>
        </pc:spChg>
        <pc:spChg chg="add del">
          <ac:chgData name="Timo Lietmeyer" userId="62e0d8b4-ebb4-4b15-b404-1f0b2ae9bc84" providerId="ADAL" clId="{1D62987B-4009-4FCD-A0BF-66A3233A0DFC}" dt="2022-01-28T13:40:59.215" v="585" actId="26606"/>
          <ac:spMkLst>
            <pc:docMk/>
            <pc:sldMk cId="1433406305" sldId="267"/>
            <ac:spMk id="30" creationId="{074B4F7D-14B2-478B-8BF5-01E4E0C5D263}"/>
          </ac:spMkLst>
        </pc:spChg>
        <pc:spChg chg="add del">
          <ac:chgData name="Timo Lietmeyer" userId="62e0d8b4-ebb4-4b15-b404-1f0b2ae9bc84" providerId="ADAL" clId="{1D62987B-4009-4FCD-A0BF-66A3233A0DFC}" dt="2022-01-28T13:40:59.215" v="585" actId="26606"/>
          <ac:spMkLst>
            <pc:docMk/>
            <pc:sldMk cId="1433406305" sldId="267"/>
            <ac:spMk id="31" creationId="{5C07363E-1734-4EA1-8E43-4A3A60222B10}"/>
          </ac:spMkLst>
        </pc:spChg>
        <pc:spChg chg="add del">
          <ac:chgData name="Timo Lietmeyer" userId="62e0d8b4-ebb4-4b15-b404-1f0b2ae9bc84" providerId="ADAL" clId="{1D62987B-4009-4FCD-A0BF-66A3233A0DFC}" dt="2022-01-28T13:41:02.023" v="587" actId="26606"/>
          <ac:spMkLst>
            <pc:docMk/>
            <pc:sldMk cId="1433406305" sldId="267"/>
            <ac:spMk id="33" creationId="{CBB2B1F0-0DD6-4744-9A46-7A344FB48E40}"/>
          </ac:spMkLst>
        </pc:spChg>
        <pc:spChg chg="add del">
          <ac:chgData name="Timo Lietmeyer" userId="62e0d8b4-ebb4-4b15-b404-1f0b2ae9bc84" providerId="ADAL" clId="{1D62987B-4009-4FCD-A0BF-66A3233A0DFC}" dt="2022-01-28T13:41:02.023" v="587" actId="26606"/>
          <ac:spMkLst>
            <pc:docMk/>
            <pc:sldMk cId="1433406305" sldId="267"/>
            <ac:spMk id="34" creationId="{52D502E5-F6B4-4D58-B4AE-FC466FF15EE8}"/>
          </ac:spMkLst>
        </pc:spChg>
        <pc:spChg chg="add del">
          <ac:chgData name="Timo Lietmeyer" userId="62e0d8b4-ebb4-4b15-b404-1f0b2ae9bc84" providerId="ADAL" clId="{1D62987B-4009-4FCD-A0BF-66A3233A0DFC}" dt="2022-01-28T13:41:02.023" v="587" actId="26606"/>
          <ac:spMkLst>
            <pc:docMk/>
            <pc:sldMk cId="1433406305" sldId="267"/>
            <ac:spMk id="35" creationId="{9DECDBF4-02B6-4BB4-B65B-B8107AD6A9E8}"/>
          </ac:spMkLst>
        </pc:spChg>
        <pc:spChg chg="add del">
          <ac:chgData name="Timo Lietmeyer" userId="62e0d8b4-ebb4-4b15-b404-1f0b2ae9bc84" providerId="ADAL" clId="{1D62987B-4009-4FCD-A0BF-66A3233A0DFC}" dt="2022-01-28T13:41:02.023" v="587" actId="26606"/>
          <ac:spMkLst>
            <pc:docMk/>
            <pc:sldMk cId="1433406305" sldId="267"/>
            <ac:spMk id="36" creationId="{5C07363E-1734-4EA1-8E43-4A3A60222B10}"/>
          </ac:spMkLst>
        </pc:spChg>
        <pc:spChg chg="add del">
          <ac:chgData name="Timo Lietmeyer" userId="62e0d8b4-ebb4-4b15-b404-1f0b2ae9bc84" providerId="ADAL" clId="{1D62987B-4009-4FCD-A0BF-66A3233A0DFC}" dt="2022-01-28T13:41:26.778" v="599" actId="26606"/>
          <ac:spMkLst>
            <pc:docMk/>
            <pc:sldMk cId="1433406305" sldId="267"/>
            <ac:spMk id="38" creationId="{DAF1966E-FD40-4A4A-B61B-C4DF7FA05F06}"/>
          </ac:spMkLst>
        </pc:spChg>
        <pc:spChg chg="add del">
          <ac:chgData name="Timo Lietmeyer" userId="62e0d8b4-ebb4-4b15-b404-1f0b2ae9bc84" providerId="ADAL" clId="{1D62987B-4009-4FCD-A0BF-66A3233A0DFC}" dt="2022-01-28T13:41:26.778" v="599" actId="26606"/>
          <ac:spMkLst>
            <pc:docMk/>
            <pc:sldMk cId="1433406305" sldId="267"/>
            <ac:spMk id="39" creationId="{047BFA19-D45E-416B-A404-7AF2F3F27017}"/>
          </ac:spMkLst>
        </pc:spChg>
        <pc:spChg chg="add del">
          <ac:chgData name="Timo Lietmeyer" userId="62e0d8b4-ebb4-4b15-b404-1f0b2ae9bc84" providerId="ADAL" clId="{1D62987B-4009-4FCD-A0BF-66A3233A0DFC}" dt="2022-01-28T13:41:26.778" v="599" actId="26606"/>
          <ac:spMkLst>
            <pc:docMk/>
            <pc:sldMk cId="1433406305" sldId="267"/>
            <ac:spMk id="40" creationId="{8E0105E7-23DB-4CF2-8258-FF47C7620F6E}"/>
          </ac:spMkLst>
        </pc:spChg>
        <pc:spChg chg="add del">
          <ac:chgData name="Timo Lietmeyer" userId="62e0d8b4-ebb4-4b15-b404-1f0b2ae9bc84" providerId="ADAL" clId="{1D62987B-4009-4FCD-A0BF-66A3233A0DFC}" dt="2022-01-28T13:41:26.778" v="599" actId="26606"/>
          <ac:spMkLst>
            <pc:docMk/>
            <pc:sldMk cId="1433406305" sldId="267"/>
            <ac:spMk id="41" creationId="{074B4F7D-14B2-478B-8BF5-01E4E0C5D263}"/>
          </ac:spMkLst>
        </pc:spChg>
        <pc:spChg chg="add mod">
          <ac:chgData name="Timo Lietmeyer" userId="62e0d8b4-ebb4-4b15-b404-1f0b2ae9bc84" providerId="ADAL" clId="{1D62987B-4009-4FCD-A0BF-66A3233A0DFC}" dt="2022-01-28T13:41:26.778" v="599" actId="26606"/>
          <ac:spMkLst>
            <pc:docMk/>
            <pc:sldMk cId="1433406305" sldId="267"/>
            <ac:spMk id="42" creationId="{5C07363E-1734-4EA1-8E43-4A3A60222B10}"/>
          </ac:spMkLst>
        </pc:spChg>
        <pc:spChg chg="add">
          <ac:chgData name="Timo Lietmeyer" userId="62e0d8b4-ebb4-4b15-b404-1f0b2ae9bc84" providerId="ADAL" clId="{1D62987B-4009-4FCD-A0BF-66A3233A0DFC}" dt="2022-01-28T13:41:26.778" v="599" actId="26606"/>
          <ac:spMkLst>
            <pc:docMk/>
            <pc:sldMk cId="1433406305" sldId="267"/>
            <ac:spMk id="47" creationId="{DAF1966E-FD40-4A4A-B61B-C4DF7FA05F06}"/>
          </ac:spMkLst>
        </pc:spChg>
        <pc:spChg chg="add">
          <ac:chgData name="Timo Lietmeyer" userId="62e0d8b4-ebb4-4b15-b404-1f0b2ae9bc84" providerId="ADAL" clId="{1D62987B-4009-4FCD-A0BF-66A3233A0DFC}" dt="2022-01-28T13:41:26.778" v="599" actId="26606"/>
          <ac:spMkLst>
            <pc:docMk/>
            <pc:sldMk cId="1433406305" sldId="267"/>
            <ac:spMk id="49" creationId="{047BFA19-D45E-416B-A404-7AF2F3F27017}"/>
          </ac:spMkLst>
        </pc:spChg>
        <pc:spChg chg="add">
          <ac:chgData name="Timo Lietmeyer" userId="62e0d8b4-ebb4-4b15-b404-1f0b2ae9bc84" providerId="ADAL" clId="{1D62987B-4009-4FCD-A0BF-66A3233A0DFC}" dt="2022-01-28T13:41:26.778" v="599" actId="26606"/>
          <ac:spMkLst>
            <pc:docMk/>
            <pc:sldMk cId="1433406305" sldId="267"/>
            <ac:spMk id="51" creationId="{8E0105E7-23DB-4CF2-8258-FF47C7620F6E}"/>
          </ac:spMkLst>
        </pc:spChg>
        <pc:spChg chg="add">
          <ac:chgData name="Timo Lietmeyer" userId="62e0d8b4-ebb4-4b15-b404-1f0b2ae9bc84" providerId="ADAL" clId="{1D62987B-4009-4FCD-A0BF-66A3233A0DFC}" dt="2022-01-28T13:41:26.778" v="599" actId="26606"/>
          <ac:spMkLst>
            <pc:docMk/>
            <pc:sldMk cId="1433406305" sldId="267"/>
            <ac:spMk id="53" creationId="{074B4F7D-14B2-478B-8BF5-01E4E0C5D263}"/>
          </ac:spMkLst>
        </pc:spChg>
        <pc:graphicFrameChg chg="add del modGraphic">
          <ac:chgData name="Timo Lietmeyer" userId="62e0d8b4-ebb4-4b15-b404-1f0b2ae9bc84" providerId="ADAL" clId="{1D62987B-4009-4FCD-A0BF-66A3233A0DFC}" dt="2022-01-28T13:36:25.720" v="16" actId="478"/>
          <ac:graphicFrameMkLst>
            <pc:docMk/>
            <pc:sldMk cId="1433406305" sldId="267"/>
            <ac:graphicFrameMk id="5" creationId="{B6AABFBE-2BD6-44F6-A9E7-0033AAA28F18}"/>
          </ac:graphicFrameMkLst>
        </pc:graphicFrameChg>
        <pc:graphicFrameChg chg="add del">
          <ac:chgData name="Timo Lietmeyer" userId="62e0d8b4-ebb4-4b15-b404-1f0b2ae9bc84" providerId="ADAL" clId="{1D62987B-4009-4FCD-A0BF-66A3233A0DFC}" dt="2022-01-28T13:40:43.798" v="583" actId="26606"/>
          <ac:graphicFrameMkLst>
            <pc:docMk/>
            <pc:sldMk cId="1433406305" sldId="267"/>
            <ac:graphicFrameMk id="25" creationId="{F86E987F-1F32-4A36-B9AB-8B31D7598838}"/>
          </ac:graphicFrameMkLst>
        </pc:graphicFrameChg>
      </pc:sldChg>
      <pc:sldChg chg="addSp delSp modSp add mod">
        <pc:chgData name="Timo Lietmeyer" userId="62e0d8b4-ebb4-4b15-b404-1f0b2ae9bc84" providerId="ADAL" clId="{1D62987B-4009-4FCD-A0BF-66A3233A0DFC}" dt="2022-01-28T14:01:26.245" v="1739" actId="14100"/>
        <pc:sldMkLst>
          <pc:docMk/>
          <pc:sldMk cId="2875994443" sldId="268"/>
        </pc:sldMkLst>
        <pc:spChg chg="mod">
          <ac:chgData name="Timo Lietmeyer" userId="62e0d8b4-ebb4-4b15-b404-1f0b2ae9bc84" providerId="ADAL" clId="{1D62987B-4009-4FCD-A0BF-66A3233A0DFC}" dt="2022-01-28T13:54:42.075" v="1509" actId="26606"/>
          <ac:spMkLst>
            <pc:docMk/>
            <pc:sldMk cId="2875994443" sldId="268"/>
            <ac:spMk id="2" creationId="{D249ED72-CE4A-4CED-A81B-75A133AEAB47}"/>
          </ac:spMkLst>
        </pc:spChg>
        <pc:spChg chg="mod ord">
          <ac:chgData name="Timo Lietmeyer" userId="62e0d8b4-ebb4-4b15-b404-1f0b2ae9bc84" providerId="ADAL" clId="{1D62987B-4009-4FCD-A0BF-66A3233A0DFC}" dt="2022-01-28T13:54:42.075" v="1509" actId="26606"/>
          <ac:spMkLst>
            <pc:docMk/>
            <pc:sldMk cId="2875994443" sldId="268"/>
            <ac:spMk id="42" creationId="{5C07363E-1734-4EA1-8E43-4A3A60222B10}"/>
          </ac:spMkLst>
        </pc:spChg>
        <pc:spChg chg="add del">
          <ac:chgData name="Timo Lietmeyer" userId="62e0d8b4-ebb4-4b15-b404-1f0b2ae9bc84" providerId="ADAL" clId="{1D62987B-4009-4FCD-A0BF-66A3233A0DFC}" dt="2022-01-28T13:54:42.075" v="1509" actId="26606"/>
          <ac:spMkLst>
            <pc:docMk/>
            <pc:sldMk cId="2875994443" sldId="268"/>
            <ac:spMk id="47" creationId="{DAF1966E-FD40-4A4A-B61B-C4DF7FA05F06}"/>
          </ac:spMkLst>
        </pc:spChg>
        <pc:spChg chg="add del">
          <ac:chgData name="Timo Lietmeyer" userId="62e0d8b4-ebb4-4b15-b404-1f0b2ae9bc84" providerId="ADAL" clId="{1D62987B-4009-4FCD-A0BF-66A3233A0DFC}" dt="2022-01-28T13:54:42.075" v="1509" actId="26606"/>
          <ac:spMkLst>
            <pc:docMk/>
            <pc:sldMk cId="2875994443" sldId="268"/>
            <ac:spMk id="49" creationId="{047BFA19-D45E-416B-A404-7AF2F3F27017}"/>
          </ac:spMkLst>
        </pc:spChg>
        <pc:spChg chg="add del">
          <ac:chgData name="Timo Lietmeyer" userId="62e0d8b4-ebb4-4b15-b404-1f0b2ae9bc84" providerId="ADAL" clId="{1D62987B-4009-4FCD-A0BF-66A3233A0DFC}" dt="2022-01-28T13:54:42.075" v="1509" actId="26606"/>
          <ac:spMkLst>
            <pc:docMk/>
            <pc:sldMk cId="2875994443" sldId="268"/>
            <ac:spMk id="51" creationId="{8E0105E7-23DB-4CF2-8258-FF47C7620F6E}"/>
          </ac:spMkLst>
        </pc:spChg>
        <pc:spChg chg="add del">
          <ac:chgData name="Timo Lietmeyer" userId="62e0d8b4-ebb4-4b15-b404-1f0b2ae9bc84" providerId="ADAL" clId="{1D62987B-4009-4FCD-A0BF-66A3233A0DFC}" dt="2022-01-28T13:54:42.075" v="1509" actId="26606"/>
          <ac:spMkLst>
            <pc:docMk/>
            <pc:sldMk cId="2875994443" sldId="268"/>
            <ac:spMk id="53" creationId="{074B4F7D-14B2-478B-8BF5-01E4E0C5D263}"/>
          </ac:spMkLst>
        </pc:spChg>
        <pc:spChg chg="add del">
          <ac:chgData name="Timo Lietmeyer" userId="62e0d8b4-ebb4-4b15-b404-1f0b2ae9bc84" providerId="ADAL" clId="{1D62987B-4009-4FCD-A0BF-66A3233A0DFC}" dt="2022-01-28T13:54:35.744" v="1504" actId="26606"/>
          <ac:spMkLst>
            <pc:docMk/>
            <pc:sldMk cId="2875994443" sldId="268"/>
            <ac:spMk id="58" creationId="{6ECA6DCB-B7E1-40A9-9524-540C6DA40B1B}"/>
          </ac:spMkLst>
        </pc:spChg>
        <pc:spChg chg="add del">
          <ac:chgData name="Timo Lietmeyer" userId="62e0d8b4-ebb4-4b15-b404-1f0b2ae9bc84" providerId="ADAL" clId="{1D62987B-4009-4FCD-A0BF-66A3233A0DFC}" dt="2022-01-28T13:54:42.032" v="1508" actId="26606"/>
          <ac:spMkLst>
            <pc:docMk/>
            <pc:sldMk cId="2875994443" sldId="268"/>
            <ac:spMk id="62" creationId="{4A37A7FF-19A5-40D8-8D0C-E780CBD33087}"/>
          </ac:spMkLst>
        </pc:spChg>
        <pc:spChg chg="add del">
          <ac:chgData name="Timo Lietmeyer" userId="62e0d8b4-ebb4-4b15-b404-1f0b2ae9bc84" providerId="ADAL" clId="{1D62987B-4009-4FCD-A0BF-66A3233A0DFC}" dt="2022-01-28T13:54:35.744" v="1504" actId="26606"/>
          <ac:spMkLst>
            <pc:docMk/>
            <pc:sldMk cId="2875994443" sldId="268"/>
            <ac:spMk id="64" creationId="{3873B707-463F-40B0-8227-E8CC6C67EB25}"/>
          </ac:spMkLst>
        </pc:spChg>
        <pc:spChg chg="add del">
          <ac:chgData name="Timo Lietmeyer" userId="62e0d8b4-ebb4-4b15-b404-1f0b2ae9bc84" providerId="ADAL" clId="{1D62987B-4009-4FCD-A0BF-66A3233A0DFC}" dt="2022-01-28T13:54:35.744" v="1504" actId="26606"/>
          <ac:spMkLst>
            <pc:docMk/>
            <pc:sldMk cId="2875994443" sldId="268"/>
            <ac:spMk id="66" creationId="{C13237C8-E62C-4F0D-A318-BD6FB6C2D138}"/>
          </ac:spMkLst>
        </pc:spChg>
        <pc:spChg chg="add del">
          <ac:chgData name="Timo Lietmeyer" userId="62e0d8b4-ebb4-4b15-b404-1f0b2ae9bc84" providerId="ADAL" clId="{1D62987B-4009-4FCD-A0BF-66A3233A0DFC}" dt="2022-01-28T13:54:35.744" v="1504" actId="26606"/>
          <ac:spMkLst>
            <pc:docMk/>
            <pc:sldMk cId="2875994443" sldId="268"/>
            <ac:spMk id="68" creationId="{19C9EAEA-39D0-4B0E-A0EB-51E7B26740B1}"/>
          </ac:spMkLst>
        </pc:spChg>
        <pc:spChg chg="add del">
          <ac:chgData name="Timo Lietmeyer" userId="62e0d8b4-ebb4-4b15-b404-1f0b2ae9bc84" providerId="ADAL" clId="{1D62987B-4009-4FCD-A0BF-66A3233A0DFC}" dt="2022-01-28T13:54:35.744" v="1504" actId="26606"/>
          <ac:spMkLst>
            <pc:docMk/>
            <pc:sldMk cId="2875994443" sldId="268"/>
            <ac:spMk id="70" creationId="{8CB5D2D7-DF65-4E86-BFBA-FFB9B5ACEB64}"/>
          </ac:spMkLst>
        </pc:spChg>
        <pc:spChg chg="add del">
          <ac:chgData name="Timo Lietmeyer" userId="62e0d8b4-ebb4-4b15-b404-1f0b2ae9bc84" providerId="ADAL" clId="{1D62987B-4009-4FCD-A0BF-66A3233A0DFC}" dt="2022-01-28T13:54:39.662" v="1506" actId="26606"/>
          <ac:spMkLst>
            <pc:docMk/>
            <pc:sldMk cId="2875994443" sldId="268"/>
            <ac:spMk id="72" creationId="{2B566528-1B12-4246-9431-5C2D7D081168}"/>
          </ac:spMkLst>
        </pc:spChg>
        <pc:spChg chg="add del">
          <ac:chgData name="Timo Lietmeyer" userId="62e0d8b4-ebb4-4b15-b404-1f0b2ae9bc84" providerId="ADAL" clId="{1D62987B-4009-4FCD-A0BF-66A3233A0DFC}" dt="2022-01-28T13:54:42.032" v="1508" actId="26606"/>
          <ac:spMkLst>
            <pc:docMk/>
            <pc:sldMk cId="2875994443" sldId="268"/>
            <ac:spMk id="79" creationId="{4038CB10-1F5C-4D54-9DF7-12586DE5B007}"/>
          </ac:spMkLst>
        </pc:spChg>
        <pc:spChg chg="add del">
          <ac:chgData name="Timo Lietmeyer" userId="62e0d8b4-ebb4-4b15-b404-1f0b2ae9bc84" providerId="ADAL" clId="{1D62987B-4009-4FCD-A0BF-66A3233A0DFC}" dt="2022-01-28T13:54:42.032" v="1508" actId="26606"/>
          <ac:spMkLst>
            <pc:docMk/>
            <pc:sldMk cId="2875994443" sldId="268"/>
            <ac:spMk id="80" creationId="{33B81349-3A7E-4A66-9ED9-66E6F8E29C4A}"/>
          </ac:spMkLst>
        </pc:spChg>
        <pc:spChg chg="add del">
          <ac:chgData name="Timo Lietmeyer" userId="62e0d8b4-ebb4-4b15-b404-1f0b2ae9bc84" providerId="ADAL" clId="{1D62987B-4009-4FCD-A0BF-66A3233A0DFC}" dt="2022-01-28T13:54:42.032" v="1508" actId="26606"/>
          <ac:spMkLst>
            <pc:docMk/>
            <pc:sldMk cId="2875994443" sldId="268"/>
            <ac:spMk id="81" creationId="{73ED6512-6858-4552-B699-9A97FE9A4EA2}"/>
          </ac:spMkLst>
        </pc:spChg>
        <pc:spChg chg="add">
          <ac:chgData name="Timo Lietmeyer" userId="62e0d8b4-ebb4-4b15-b404-1f0b2ae9bc84" providerId="ADAL" clId="{1D62987B-4009-4FCD-A0BF-66A3233A0DFC}" dt="2022-01-28T13:54:42.075" v="1509" actId="26606"/>
          <ac:spMkLst>
            <pc:docMk/>
            <pc:sldMk cId="2875994443" sldId="268"/>
            <ac:spMk id="83" creationId="{6ECA6DCB-B7E1-40A9-9524-540C6DA40B1B}"/>
          </ac:spMkLst>
        </pc:spChg>
        <pc:spChg chg="add">
          <ac:chgData name="Timo Lietmeyer" userId="62e0d8b4-ebb4-4b15-b404-1f0b2ae9bc84" providerId="ADAL" clId="{1D62987B-4009-4FCD-A0BF-66A3233A0DFC}" dt="2022-01-28T13:54:42.075" v="1509" actId="26606"/>
          <ac:spMkLst>
            <pc:docMk/>
            <pc:sldMk cId="2875994443" sldId="268"/>
            <ac:spMk id="86" creationId="{3873B707-463F-40B0-8227-E8CC6C67EB25}"/>
          </ac:spMkLst>
        </pc:spChg>
        <pc:spChg chg="add">
          <ac:chgData name="Timo Lietmeyer" userId="62e0d8b4-ebb4-4b15-b404-1f0b2ae9bc84" providerId="ADAL" clId="{1D62987B-4009-4FCD-A0BF-66A3233A0DFC}" dt="2022-01-28T13:54:42.075" v="1509" actId="26606"/>
          <ac:spMkLst>
            <pc:docMk/>
            <pc:sldMk cId="2875994443" sldId="268"/>
            <ac:spMk id="87" creationId="{C13237C8-E62C-4F0D-A318-BD6FB6C2D138}"/>
          </ac:spMkLst>
        </pc:spChg>
        <pc:spChg chg="add">
          <ac:chgData name="Timo Lietmeyer" userId="62e0d8b4-ebb4-4b15-b404-1f0b2ae9bc84" providerId="ADAL" clId="{1D62987B-4009-4FCD-A0BF-66A3233A0DFC}" dt="2022-01-28T13:54:42.075" v="1509" actId="26606"/>
          <ac:spMkLst>
            <pc:docMk/>
            <pc:sldMk cId="2875994443" sldId="268"/>
            <ac:spMk id="88" creationId="{19C9EAEA-39D0-4B0E-A0EB-51E7B26740B1}"/>
          </ac:spMkLst>
        </pc:spChg>
        <pc:spChg chg="add">
          <ac:chgData name="Timo Lietmeyer" userId="62e0d8b4-ebb4-4b15-b404-1f0b2ae9bc84" providerId="ADAL" clId="{1D62987B-4009-4FCD-A0BF-66A3233A0DFC}" dt="2022-01-28T13:54:42.075" v="1509" actId="26606"/>
          <ac:spMkLst>
            <pc:docMk/>
            <pc:sldMk cId="2875994443" sldId="268"/>
            <ac:spMk id="89" creationId="{8CB5D2D7-DF65-4E86-BFBA-FFB9B5ACEB64}"/>
          </ac:spMkLst>
        </pc:spChg>
        <pc:grpChg chg="add del">
          <ac:chgData name="Timo Lietmeyer" userId="62e0d8b4-ebb4-4b15-b404-1f0b2ae9bc84" providerId="ADAL" clId="{1D62987B-4009-4FCD-A0BF-66A3233A0DFC}" dt="2022-01-28T13:54:35.744" v="1504" actId="26606"/>
          <ac:grpSpMkLst>
            <pc:docMk/>
            <pc:sldMk cId="2875994443" sldId="268"/>
            <ac:grpSpMk id="60" creationId="{1DE889C7-FAD6-4397-98E2-05D503484459}"/>
          </ac:grpSpMkLst>
        </pc:grpChg>
        <pc:grpChg chg="add del">
          <ac:chgData name="Timo Lietmeyer" userId="62e0d8b4-ebb4-4b15-b404-1f0b2ae9bc84" providerId="ADAL" clId="{1D62987B-4009-4FCD-A0BF-66A3233A0DFC}" dt="2022-01-28T13:54:39.662" v="1506" actId="26606"/>
          <ac:grpSpMkLst>
            <pc:docMk/>
            <pc:sldMk cId="2875994443" sldId="268"/>
            <ac:grpSpMk id="73" creationId="{5995D10D-E9C9-47DB-AE7E-801FEF38F5C9}"/>
          </ac:grpSpMkLst>
        </pc:grpChg>
        <pc:grpChg chg="add del">
          <ac:chgData name="Timo Lietmeyer" userId="62e0d8b4-ebb4-4b15-b404-1f0b2ae9bc84" providerId="ADAL" clId="{1D62987B-4009-4FCD-A0BF-66A3233A0DFC}" dt="2022-01-28T13:54:39.662" v="1506" actId="26606"/>
          <ac:grpSpMkLst>
            <pc:docMk/>
            <pc:sldMk cId="2875994443" sldId="268"/>
            <ac:grpSpMk id="76" creationId="{828A5161-06F1-46CF-8AD7-844680A59E13}"/>
          </ac:grpSpMkLst>
        </pc:grpChg>
        <pc:grpChg chg="add">
          <ac:chgData name="Timo Lietmeyer" userId="62e0d8b4-ebb4-4b15-b404-1f0b2ae9bc84" providerId="ADAL" clId="{1D62987B-4009-4FCD-A0BF-66A3233A0DFC}" dt="2022-01-28T13:54:42.075" v="1509" actId="26606"/>
          <ac:grpSpMkLst>
            <pc:docMk/>
            <pc:sldMk cId="2875994443" sldId="268"/>
            <ac:grpSpMk id="84" creationId="{1DE889C7-FAD6-4397-98E2-05D503484459}"/>
          </ac:grpSpMkLst>
        </pc:grpChg>
        <pc:picChg chg="add mod ord">
          <ac:chgData name="Timo Lietmeyer" userId="62e0d8b4-ebb4-4b15-b404-1f0b2ae9bc84" providerId="ADAL" clId="{1D62987B-4009-4FCD-A0BF-66A3233A0DFC}" dt="2022-01-28T13:54:42.075" v="1509" actId="26606"/>
          <ac:picMkLst>
            <pc:docMk/>
            <pc:sldMk cId="2875994443" sldId="268"/>
            <ac:picMk id="4" creationId="{2A21152F-BDB6-4AF4-A535-EABC316977C8}"/>
          </ac:picMkLst>
        </pc:picChg>
        <pc:picChg chg="add mod">
          <ac:chgData name="Timo Lietmeyer" userId="62e0d8b4-ebb4-4b15-b404-1f0b2ae9bc84" providerId="ADAL" clId="{1D62987B-4009-4FCD-A0BF-66A3233A0DFC}" dt="2022-01-28T13:54:42.075" v="1509" actId="26606"/>
          <ac:picMkLst>
            <pc:docMk/>
            <pc:sldMk cId="2875994443" sldId="268"/>
            <ac:picMk id="6" creationId="{D9BBC5CB-B161-427B-8EA6-7139D04C11C6}"/>
          </ac:picMkLst>
        </pc:picChg>
        <pc:picChg chg="add mod">
          <ac:chgData name="Timo Lietmeyer" userId="62e0d8b4-ebb4-4b15-b404-1f0b2ae9bc84" providerId="ADAL" clId="{1D62987B-4009-4FCD-A0BF-66A3233A0DFC}" dt="2022-01-28T14:01:26.245" v="1739" actId="14100"/>
          <ac:picMkLst>
            <pc:docMk/>
            <pc:sldMk cId="2875994443" sldId="268"/>
            <ac:picMk id="7" creationId="{0CB8C013-F5E8-4450-B355-F1ACC7929448}"/>
          </ac:picMkLst>
        </pc:picChg>
      </pc:sldChg>
      <pc:sldChg chg="addSp delSp modSp add mod">
        <pc:chgData name="Timo Lietmeyer" userId="62e0d8b4-ebb4-4b15-b404-1f0b2ae9bc84" providerId="ADAL" clId="{1D62987B-4009-4FCD-A0BF-66A3233A0DFC}" dt="2022-01-28T14:17:46.566" v="2428" actId="20577"/>
        <pc:sldMkLst>
          <pc:docMk/>
          <pc:sldMk cId="2084199289" sldId="269"/>
        </pc:sldMkLst>
        <pc:spChg chg="mod">
          <ac:chgData name="Timo Lietmeyer" userId="62e0d8b4-ebb4-4b15-b404-1f0b2ae9bc84" providerId="ADAL" clId="{1D62987B-4009-4FCD-A0BF-66A3233A0DFC}" dt="2022-01-28T14:17:08.956" v="2400" actId="26606"/>
          <ac:spMkLst>
            <pc:docMk/>
            <pc:sldMk cId="2084199289" sldId="269"/>
            <ac:spMk id="2" creationId="{D249ED72-CE4A-4CED-A81B-75A133AEAB47}"/>
          </ac:spMkLst>
        </pc:spChg>
        <pc:spChg chg="mod">
          <ac:chgData name="Timo Lietmeyer" userId="62e0d8b4-ebb4-4b15-b404-1f0b2ae9bc84" providerId="ADAL" clId="{1D62987B-4009-4FCD-A0BF-66A3233A0DFC}" dt="2022-01-28T14:17:46.566" v="2428" actId="20577"/>
          <ac:spMkLst>
            <pc:docMk/>
            <pc:sldMk cId="2084199289" sldId="269"/>
            <ac:spMk id="42" creationId="{5C07363E-1734-4EA1-8E43-4A3A60222B10}"/>
          </ac:spMkLst>
        </pc:spChg>
        <pc:spChg chg="add del">
          <ac:chgData name="Timo Lietmeyer" userId="62e0d8b4-ebb4-4b15-b404-1f0b2ae9bc84" providerId="ADAL" clId="{1D62987B-4009-4FCD-A0BF-66A3233A0DFC}" dt="2022-01-28T14:17:08.956" v="2400" actId="26606"/>
          <ac:spMkLst>
            <pc:docMk/>
            <pc:sldMk cId="2084199289" sldId="269"/>
            <ac:spMk id="47" creationId="{DAF1966E-FD40-4A4A-B61B-C4DF7FA05F06}"/>
          </ac:spMkLst>
        </pc:spChg>
        <pc:spChg chg="add del">
          <ac:chgData name="Timo Lietmeyer" userId="62e0d8b4-ebb4-4b15-b404-1f0b2ae9bc84" providerId="ADAL" clId="{1D62987B-4009-4FCD-A0BF-66A3233A0DFC}" dt="2022-01-28T14:17:08.956" v="2400" actId="26606"/>
          <ac:spMkLst>
            <pc:docMk/>
            <pc:sldMk cId="2084199289" sldId="269"/>
            <ac:spMk id="49" creationId="{047BFA19-D45E-416B-A404-7AF2F3F27017}"/>
          </ac:spMkLst>
        </pc:spChg>
        <pc:spChg chg="add del">
          <ac:chgData name="Timo Lietmeyer" userId="62e0d8b4-ebb4-4b15-b404-1f0b2ae9bc84" providerId="ADAL" clId="{1D62987B-4009-4FCD-A0BF-66A3233A0DFC}" dt="2022-01-28T14:17:08.956" v="2400" actId="26606"/>
          <ac:spMkLst>
            <pc:docMk/>
            <pc:sldMk cId="2084199289" sldId="269"/>
            <ac:spMk id="51" creationId="{8E0105E7-23DB-4CF2-8258-FF47C7620F6E}"/>
          </ac:spMkLst>
        </pc:spChg>
        <pc:spChg chg="add del">
          <ac:chgData name="Timo Lietmeyer" userId="62e0d8b4-ebb4-4b15-b404-1f0b2ae9bc84" providerId="ADAL" clId="{1D62987B-4009-4FCD-A0BF-66A3233A0DFC}" dt="2022-01-28T14:17:08.956" v="2400" actId="26606"/>
          <ac:spMkLst>
            <pc:docMk/>
            <pc:sldMk cId="2084199289" sldId="269"/>
            <ac:spMk id="53" creationId="{074B4F7D-14B2-478B-8BF5-01E4E0C5D263}"/>
          </ac:spMkLst>
        </pc:spChg>
        <pc:spChg chg="add del">
          <ac:chgData name="Timo Lietmeyer" userId="62e0d8b4-ebb4-4b15-b404-1f0b2ae9bc84" providerId="ADAL" clId="{1D62987B-4009-4FCD-A0BF-66A3233A0DFC}" dt="2022-01-28T14:17:04.865" v="2395" actId="26606"/>
          <ac:spMkLst>
            <pc:docMk/>
            <pc:sldMk cId="2084199289" sldId="269"/>
            <ac:spMk id="58" creationId="{DBF61EA3-B236-439E-9C0B-340980D56BEE}"/>
          </ac:spMkLst>
        </pc:spChg>
        <pc:spChg chg="add del">
          <ac:chgData name="Timo Lietmeyer" userId="62e0d8b4-ebb4-4b15-b404-1f0b2ae9bc84" providerId="ADAL" clId="{1D62987B-4009-4FCD-A0BF-66A3233A0DFC}" dt="2022-01-28T14:17:04.865" v="2395" actId="26606"/>
          <ac:spMkLst>
            <pc:docMk/>
            <pc:sldMk cId="2084199289" sldId="269"/>
            <ac:spMk id="64" creationId="{E659831F-0D9A-4C63-9EBB-8435B85A440F}"/>
          </ac:spMkLst>
        </pc:spChg>
        <pc:spChg chg="add del">
          <ac:chgData name="Timo Lietmeyer" userId="62e0d8b4-ebb4-4b15-b404-1f0b2ae9bc84" providerId="ADAL" clId="{1D62987B-4009-4FCD-A0BF-66A3233A0DFC}" dt="2022-01-28T14:17:06.554" v="2397" actId="26606"/>
          <ac:spMkLst>
            <pc:docMk/>
            <pc:sldMk cId="2084199289" sldId="269"/>
            <ac:spMk id="65" creationId="{D5B0017B-2ECA-49AF-B397-DC140825DF8D}"/>
          </ac:spMkLst>
        </pc:spChg>
        <pc:spChg chg="add del">
          <ac:chgData name="Timo Lietmeyer" userId="62e0d8b4-ebb4-4b15-b404-1f0b2ae9bc84" providerId="ADAL" clId="{1D62987B-4009-4FCD-A0BF-66A3233A0DFC}" dt="2022-01-28T14:17:06.554" v="2397" actId="26606"/>
          <ac:spMkLst>
            <pc:docMk/>
            <pc:sldMk cId="2084199289" sldId="269"/>
            <ac:spMk id="66" creationId="{B6CDA21F-E7AF-4C75-8395-33F58D5B0E45}"/>
          </ac:spMkLst>
        </pc:spChg>
        <pc:spChg chg="add del">
          <ac:chgData name="Timo Lietmeyer" userId="62e0d8b4-ebb4-4b15-b404-1f0b2ae9bc84" providerId="ADAL" clId="{1D62987B-4009-4FCD-A0BF-66A3233A0DFC}" dt="2022-01-28T14:17:08.928" v="2399" actId="26606"/>
          <ac:spMkLst>
            <pc:docMk/>
            <pc:sldMk cId="2084199289" sldId="269"/>
            <ac:spMk id="72" creationId="{DBF61EA3-B236-439E-9C0B-340980D56BEE}"/>
          </ac:spMkLst>
        </pc:spChg>
        <pc:spChg chg="add del">
          <ac:chgData name="Timo Lietmeyer" userId="62e0d8b4-ebb4-4b15-b404-1f0b2ae9bc84" providerId="ADAL" clId="{1D62987B-4009-4FCD-A0BF-66A3233A0DFC}" dt="2022-01-28T14:17:08.928" v="2399" actId="26606"/>
          <ac:spMkLst>
            <pc:docMk/>
            <pc:sldMk cId="2084199289" sldId="269"/>
            <ac:spMk id="74" creationId="{E659831F-0D9A-4C63-9EBB-8435B85A440F}"/>
          </ac:spMkLst>
        </pc:spChg>
        <pc:spChg chg="add">
          <ac:chgData name="Timo Lietmeyer" userId="62e0d8b4-ebb4-4b15-b404-1f0b2ae9bc84" providerId="ADAL" clId="{1D62987B-4009-4FCD-A0BF-66A3233A0DFC}" dt="2022-01-28T14:17:08.956" v="2400" actId="26606"/>
          <ac:spMkLst>
            <pc:docMk/>
            <pc:sldMk cId="2084199289" sldId="269"/>
            <ac:spMk id="76" creationId="{B6CDA21F-E7AF-4C75-8395-33F58D5B0E45}"/>
          </ac:spMkLst>
        </pc:spChg>
        <pc:spChg chg="add">
          <ac:chgData name="Timo Lietmeyer" userId="62e0d8b4-ebb4-4b15-b404-1f0b2ae9bc84" providerId="ADAL" clId="{1D62987B-4009-4FCD-A0BF-66A3233A0DFC}" dt="2022-01-28T14:17:08.956" v="2400" actId="26606"/>
          <ac:spMkLst>
            <pc:docMk/>
            <pc:sldMk cId="2084199289" sldId="269"/>
            <ac:spMk id="80" creationId="{D5B0017B-2ECA-49AF-B397-DC140825DF8D}"/>
          </ac:spMkLst>
        </pc:spChg>
        <pc:grpChg chg="add del">
          <ac:chgData name="Timo Lietmeyer" userId="62e0d8b4-ebb4-4b15-b404-1f0b2ae9bc84" providerId="ADAL" clId="{1D62987B-4009-4FCD-A0BF-66A3233A0DFC}" dt="2022-01-28T14:17:04.865" v="2395" actId="26606"/>
          <ac:grpSpMkLst>
            <pc:docMk/>
            <pc:sldMk cId="2084199289" sldId="269"/>
            <ac:grpSpMk id="60" creationId="{28FAF094-D087-493F-8DF9-A486C2D6BBAA}"/>
          </ac:grpSpMkLst>
        </pc:grpChg>
        <pc:grpChg chg="add del">
          <ac:chgData name="Timo Lietmeyer" userId="62e0d8b4-ebb4-4b15-b404-1f0b2ae9bc84" providerId="ADAL" clId="{1D62987B-4009-4FCD-A0BF-66A3233A0DFC}" dt="2022-01-28T14:17:06.554" v="2397" actId="26606"/>
          <ac:grpSpMkLst>
            <pc:docMk/>
            <pc:sldMk cId="2084199289" sldId="269"/>
            <ac:grpSpMk id="68" creationId="{AE1C45F0-260A-458C-96ED-C1F6D2151219}"/>
          </ac:grpSpMkLst>
        </pc:grpChg>
        <pc:grpChg chg="add del">
          <ac:chgData name="Timo Lietmeyer" userId="62e0d8b4-ebb4-4b15-b404-1f0b2ae9bc84" providerId="ADAL" clId="{1D62987B-4009-4FCD-A0BF-66A3233A0DFC}" dt="2022-01-28T14:17:08.928" v="2399" actId="26606"/>
          <ac:grpSpMkLst>
            <pc:docMk/>
            <pc:sldMk cId="2084199289" sldId="269"/>
            <ac:grpSpMk id="73" creationId="{28FAF094-D087-493F-8DF9-A486C2D6BBAA}"/>
          </ac:grpSpMkLst>
        </pc:grpChg>
        <pc:grpChg chg="add">
          <ac:chgData name="Timo Lietmeyer" userId="62e0d8b4-ebb4-4b15-b404-1f0b2ae9bc84" providerId="ADAL" clId="{1D62987B-4009-4FCD-A0BF-66A3233A0DFC}" dt="2022-01-28T14:17:08.956" v="2400" actId="26606"/>
          <ac:grpSpMkLst>
            <pc:docMk/>
            <pc:sldMk cId="2084199289" sldId="269"/>
            <ac:grpSpMk id="77" creationId="{AE1C45F0-260A-458C-96ED-C1F6D2151219}"/>
          </ac:grpSpMkLst>
        </pc:grpChg>
        <pc:cxnChg chg="add del">
          <ac:chgData name="Timo Lietmeyer" userId="62e0d8b4-ebb4-4b15-b404-1f0b2ae9bc84" providerId="ADAL" clId="{1D62987B-4009-4FCD-A0BF-66A3233A0DFC}" dt="2022-01-28T14:17:06.554" v="2397" actId="26606"/>
          <ac:cxnSpMkLst>
            <pc:docMk/>
            <pc:sldMk cId="2084199289" sldId="269"/>
            <ac:cxnSpMk id="67" creationId="{6CF1BAF6-AD41-4082-B212-8A1F9A2E8779}"/>
          </ac:cxnSpMkLst>
        </pc:cxnChg>
        <pc:cxnChg chg="add">
          <ac:chgData name="Timo Lietmeyer" userId="62e0d8b4-ebb4-4b15-b404-1f0b2ae9bc84" providerId="ADAL" clId="{1D62987B-4009-4FCD-A0BF-66A3233A0DFC}" dt="2022-01-28T14:17:08.956" v="2400" actId="26606"/>
          <ac:cxnSpMkLst>
            <pc:docMk/>
            <pc:sldMk cId="2084199289" sldId="269"/>
            <ac:cxnSpMk id="81" creationId="{6CF1BAF6-AD41-4082-B212-8A1F9A2E8779}"/>
          </ac:cxnSpMkLst>
        </pc:cxnChg>
      </pc:sldChg>
      <pc:sldChg chg="addSp delSp modSp add mod setClrOvrMap">
        <pc:chgData name="Timo Lietmeyer" userId="62e0d8b4-ebb4-4b15-b404-1f0b2ae9bc84" providerId="ADAL" clId="{1D62987B-4009-4FCD-A0BF-66A3233A0DFC}" dt="2022-01-28T14:15:44.693" v="2378" actId="26606"/>
        <pc:sldMkLst>
          <pc:docMk/>
          <pc:sldMk cId="3090911833" sldId="270"/>
        </pc:sldMkLst>
        <pc:spChg chg="mod">
          <ac:chgData name="Timo Lietmeyer" userId="62e0d8b4-ebb4-4b15-b404-1f0b2ae9bc84" providerId="ADAL" clId="{1D62987B-4009-4FCD-A0BF-66A3233A0DFC}" dt="2022-01-28T14:15:44.693" v="2378" actId="26606"/>
          <ac:spMkLst>
            <pc:docMk/>
            <pc:sldMk cId="3090911833" sldId="270"/>
            <ac:spMk id="2" creationId="{D249ED72-CE4A-4CED-A81B-75A133AEAB47}"/>
          </ac:spMkLst>
        </pc:spChg>
        <pc:spChg chg="add del mod">
          <ac:chgData name="Timo Lietmeyer" userId="62e0d8b4-ebb4-4b15-b404-1f0b2ae9bc84" providerId="ADAL" clId="{1D62987B-4009-4FCD-A0BF-66A3233A0DFC}" dt="2022-01-28T13:58:54.816" v="1735" actId="26606"/>
          <ac:spMkLst>
            <pc:docMk/>
            <pc:sldMk cId="3090911833" sldId="270"/>
            <ac:spMk id="42" creationId="{5C07363E-1734-4EA1-8E43-4A3A60222B10}"/>
          </ac:spMkLst>
        </pc:spChg>
        <pc:spChg chg="add del">
          <ac:chgData name="Timo Lietmeyer" userId="62e0d8b4-ebb4-4b15-b404-1f0b2ae9bc84" providerId="ADAL" clId="{1D62987B-4009-4FCD-A0BF-66A3233A0DFC}" dt="2022-01-28T13:58:54.816" v="1735" actId="26606"/>
          <ac:spMkLst>
            <pc:docMk/>
            <pc:sldMk cId="3090911833" sldId="270"/>
            <ac:spMk id="83" creationId="{6ECA6DCB-B7E1-40A9-9524-540C6DA40B1B}"/>
          </ac:spMkLst>
        </pc:spChg>
        <pc:spChg chg="add del">
          <ac:chgData name="Timo Lietmeyer" userId="62e0d8b4-ebb4-4b15-b404-1f0b2ae9bc84" providerId="ADAL" clId="{1D62987B-4009-4FCD-A0BF-66A3233A0DFC}" dt="2022-01-28T13:58:54.816" v="1735" actId="26606"/>
          <ac:spMkLst>
            <pc:docMk/>
            <pc:sldMk cId="3090911833" sldId="270"/>
            <ac:spMk id="86" creationId="{3873B707-463F-40B0-8227-E8CC6C67EB25}"/>
          </ac:spMkLst>
        </pc:spChg>
        <pc:spChg chg="add del">
          <ac:chgData name="Timo Lietmeyer" userId="62e0d8b4-ebb4-4b15-b404-1f0b2ae9bc84" providerId="ADAL" clId="{1D62987B-4009-4FCD-A0BF-66A3233A0DFC}" dt="2022-01-28T13:58:54.816" v="1735" actId="26606"/>
          <ac:spMkLst>
            <pc:docMk/>
            <pc:sldMk cId="3090911833" sldId="270"/>
            <ac:spMk id="87" creationId="{C13237C8-E62C-4F0D-A318-BD6FB6C2D138}"/>
          </ac:spMkLst>
        </pc:spChg>
        <pc:spChg chg="add del">
          <ac:chgData name="Timo Lietmeyer" userId="62e0d8b4-ebb4-4b15-b404-1f0b2ae9bc84" providerId="ADAL" clId="{1D62987B-4009-4FCD-A0BF-66A3233A0DFC}" dt="2022-01-28T13:58:54.816" v="1735" actId="26606"/>
          <ac:spMkLst>
            <pc:docMk/>
            <pc:sldMk cId="3090911833" sldId="270"/>
            <ac:spMk id="88" creationId="{19C9EAEA-39D0-4B0E-A0EB-51E7B26740B1}"/>
          </ac:spMkLst>
        </pc:spChg>
        <pc:spChg chg="add del">
          <ac:chgData name="Timo Lietmeyer" userId="62e0d8b4-ebb4-4b15-b404-1f0b2ae9bc84" providerId="ADAL" clId="{1D62987B-4009-4FCD-A0BF-66A3233A0DFC}" dt="2022-01-28T13:58:54.816" v="1735" actId="26606"/>
          <ac:spMkLst>
            <pc:docMk/>
            <pc:sldMk cId="3090911833" sldId="270"/>
            <ac:spMk id="89" creationId="{8CB5D2D7-DF65-4E86-BFBA-FFB9B5ACEB64}"/>
          </ac:spMkLst>
        </pc:spChg>
        <pc:spChg chg="add del">
          <ac:chgData name="Timo Lietmeyer" userId="62e0d8b4-ebb4-4b15-b404-1f0b2ae9bc84" providerId="ADAL" clId="{1D62987B-4009-4FCD-A0BF-66A3233A0DFC}" dt="2022-01-28T13:58:35.385" v="1728" actId="26606"/>
          <ac:spMkLst>
            <pc:docMk/>
            <pc:sldMk cId="3090911833" sldId="270"/>
            <ac:spMk id="94" creationId="{2B566528-1B12-4246-9431-5C2D7D081168}"/>
          </ac:spMkLst>
        </pc:spChg>
        <pc:spChg chg="add del">
          <ac:chgData name="Timo Lietmeyer" userId="62e0d8b4-ebb4-4b15-b404-1f0b2ae9bc84" providerId="ADAL" clId="{1D62987B-4009-4FCD-A0BF-66A3233A0DFC}" dt="2022-01-28T14:03:01.582" v="1937" actId="26606"/>
          <ac:spMkLst>
            <pc:docMk/>
            <pc:sldMk cId="3090911833" sldId="270"/>
            <ac:spMk id="101" creationId="{D5B0017B-2ECA-49AF-B397-DC140825DF8D}"/>
          </ac:spMkLst>
        </pc:spChg>
        <pc:spChg chg="add del">
          <ac:chgData name="Timo Lietmeyer" userId="62e0d8b4-ebb4-4b15-b404-1f0b2ae9bc84" providerId="ADAL" clId="{1D62987B-4009-4FCD-A0BF-66A3233A0DFC}" dt="2022-01-28T14:03:01.582" v="1937" actId="26606"/>
          <ac:spMkLst>
            <pc:docMk/>
            <pc:sldMk cId="3090911833" sldId="270"/>
            <ac:spMk id="103" creationId="{395ECC94-3D5E-46A7-A7A1-DE807E1563B4}"/>
          </ac:spMkLst>
        </pc:spChg>
        <pc:spChg chg="add del">
          <ac:chgData name="Timo Lietmeyer" userId="62e0d8b4-ebb4-4b15-b404-1f0b2ae9bc84" providerId="ADAL" clId="{1D62987B-4009-4FCD-A0BF-66A3233A0DFC}" dt="2022-01-28T13:58:36.632" v="1730" actId="26606"/>
          <ac:spMkLst>
            <pc:docMk/>
            <pc:sldMk cId="3090911833" sldId="270"/>
            <ac:spMk id="104" creationId="{68A4132F-DEC6-4332-A00C-A11AD4519B6C}"/>
          </ac:spMkLst>
        </pc:spChg>
        <pc:spChg chg="add del">
          <ac:chgData name="Timo Lietmeyer" userId="62e0d8b4-ebb4-4b15-b404-1f0b2ae9bc84" providerId="ADAL" clId="{1D62987B-4009-4FCD-A0BF-66A3233A0DFC}" dt="2022-01-28T13:58:36.632" v="1730" actId="26606"/>
          <ac:spMkLst>
            <pc:docMk/>
            <pc:sldMk cId="3090911833" sldId="270"/>
            <ac:spMk id="105" creationId="{64965EAE-E41A-435F-B993-07E824B6C977}"/>
          </ac:spMkLst>
        </pc:spChg>
        <pc:spChg chg="add del">
          <ac:chgData name="Timo Lietmeyer" userId="62e0d8b4-ebb4-4b15-b404-1f0b2ae9bc84" providerId="ADAL" clId="{1D62987B-4009-4FCD-A0BF-66A3233A0DFC}" dt="2022-01-28T13:58:36.632" v="1730" actId="26606"/>
          <ac:spMkLst>
            <pc:docMk/>
            <pc:sldMk cId="3090911833" sldId="270"/>
            <ac:spMk id="106" creationId="{152F8994-E6D4-4311-9548-C3607BC43645}"/>
          </ac:spMkLst>
        </pc:spChg>
        <pc:spChg chg="add del">
          <ac:chgData name="Timo Lietmeyer" userId="62e0d8b4-ebb4-4b15-b404-1f0b2ae9bc84" providerId="ADAL" clId="{1D62987B-4009-4FCD-A0BF-66A3233A0DFC}" dt="2022-01-28T13:58:40.222" v="1732" actId="26606"/>
          <ac:spMkLst>
            <pc:docMk/>
            <pc:sldMk cId="3090911833" sldId="270"/>
            <ac:spMk id="108" creationId="{2B566528-1B12-4246-9431-5C2D7D081168}"/>
          </ac:spMkLst>
        </pc:spChg>
        <pc:spChg chg="add del">
          <ac:chgData name="Timo Lietmeyer" userId="62e0d8b4-ebb4-4b15-b404-1f0b2ae9bc84" providerId="ADAL" clId="{1D62987B-4009-4FCD-A0BF-66A3233A0DFC}" dt="2022-01-28T13:58:54.770" v="1734" actId="26606"/>
          <ac:spMkLst>
            <pc:docMk/>
            <pc:sldMk cId="3090911833" sldId="270"/>
            <ac:spMk id="112" creationId="{6ECA6DCB-B7E1-40A9-9524-540C6DA40B1B}"/>
          </ac:spMkLst>
        </pc:spChg>
        <pc:spChg chg="add del">
          <ac:chgData name="Timo Lietmeyer" userId="62e0d8b4-ebb4-4b15-b404-1f0b2ae9bc84" providerId="ADAL" clId="{1D62987B-4009-4FCD-A0BF-66A3233A0DFC}" dt="2022-01-28T13:58:54.770" v="1734" actId="26606"/>
          <ac:spMkLst>
            <pc:docMk/>
            <pc:sldMk cId="3090911833" sldId="270"/>
            <ac:spMk id="116" creationId="{3873B707-463F-40B0-8227-E8CC6C67EB25}"/>
          </ac:spMkLst>
        </pc:spChg>
        <pc:spChg chg="add del">
          <ac:chgData name="Timo Lietmeyer" userId="62e0d8b4-ebb4-4b15-b404-1f0b2ae9bc84" providerId="ADAL" clId="{1D62987B-4009-4FCD-A0BF-66A3233A0DFC}" dt="2022-01-28T13:58:54.770" v="1734" actId="26606"/>
          <ac:spMkLst>
            <pc:docMk/>
            <pc:sldMk cId="3090911833" sldId="270"/>
            <ac:spMk id="117" creationId="{C13237C8-E62C-4F0D-A318-BD6FB6C2D138}"/>
          </ac:spMkLst>
        </pc:spChg>
        <pc:spChg chg="add del">
          <ac:chgData name="Timo Lietmeyer" userId="62e0d8b4-ebb4-4b15-b404-1f0b2ae9bc84" providerId="ADAL" clId="{1D62987B-4009-4FCD-A0BF-66A3233A0DFC}" dt="2022-01-28T13:58:54.770" v="1734" actId="26606"/>
          <ac:spMkLst>
            <pc:docMk/>
            <pc:sldMk cId="3090911833" sldId="270"/>
            <ac:spMk id="118" creationId="{19C9EAEA-39D0-4B0E-A0EB-51E7B26740B1}"/>
          </ac:spMkLst>
        </pc:spChg>
        <pc:spChg chg="add del">
          <ac:chgData name="Timo Lietmeyer" userId="62e0d8b4-ebb4-4b15-b404-1f0b2ae9bc84" providerId="ADAL" clId="{1D62987B-4009-4FCD-A0BF-66A3233A0DFC}" dt="2022-01-28T13:58:54.770" v="1734" actId="26606"/>
          <ac:spMkLst>
            <pc:docMk/>
            <pc:sldMk cId="3090911833" sldId="270"/>
            <ac:spMk id="119" creationId="{8CB5D2D7-DF65-4E86-BFBA-FFB9B5ACEB64}"/>
          </ac:spMkLst>
        </pc:spChg>
        <pc:spChg chg="add del">
          <ac:chgData name="Timo Lietmeyer" userId="62e0d8b4-ebb4-4b15-b404-1f0b2ae9bc84" providerId="ADAL" clId="{1D62987B-4009-4FCD-A0BF-66A3233A0DFC}" dt="2022-01-28T14:03:01.582" v="1937" actId="26606"/>
          <ac:spMkLst>
            <pc:docMk/>
            <pc:sldMk cId="3090911833" sldId="270"/>
            <ac:spMk id="121" creationId="{922F19F4-FE70-43DC-856F-2CE5F521DC48}"/>
          </ac:spMkLst>
        </pc:spChg>
        <pc:spChg chg="add mod ord">
          <ac:chgData name="Timo Lietmeyer" userId="62e0d8b4-ebb4-4b15-b404-1f0b2ae9bc84" providerId="ADAL" clId="{1D62987B-4009-4FCD-A0BF-66A3233A0DFC}" dt="2022-01-28T14:15:44.693" v="2378" actId="26606"/>
          <ac:spMkLst>
            <pc:docMk/>
            <pc:sldMk cId="3090911833" sldId="270"/>
            <ac:spMk id="123" creationId="{5C07363E-1734-4EA1-8E43-4A3A60222B10}"/>
          </ac:spMkLst>
        </pc:spChg>
        <pc:spChg chg="add del">
          <ac:chgData name="Timo Lietmeyer" userId="62e0d8b4-ebb4-4b15-b404-1f0b2ae9bc84" providerId="ADAL" clId="{1D62987B-4009-4FCD-A0BF-66A3233A0DFC}" dt="2022-01-28T14:03:01.582" v="1937" actId="26606"/>
          <ac:spMkLst>
            <pc:docMk/>
            <pc:sldMk cId="3090911833" sldId="270"/>
            <ac:spMk id="124" creationId="{7E549738-9961-462D-81B7-4A7A44691102}"/>
          </ac:spMkLst>
        </pc:spChg>
        <pc:spChg chg="add del">
          <ac:chgData name="Timo Lietmeyer" userId="62e0d8b4-ebb4-4b15-b404-1f0b2ae9bc84" providerId="ADAL" clId="{1D62987B-4009-4FCD-A0BF-66A3233A0DFC}" dt="2022-01-28T14:15:44.693" v="2378" actId="26606"/>
          <ac:spMkLst>
            <pc:docMk/>
            <pc:sldMk cId="3090911833" sldId="270"/>
            <ac:spMk id="129" creationId="{922F19F4-FE70-43DC-856F-2CE5F521DC48}"/>
          </ac:spMkLst>
        </pc:spChg>
        <pc:spChg chg="add del">
          <ac:chgData name="Timo Lietmeyer" userId="62e0d8b4-ebb4-4b15-b404-1f0b2ae9bc84" providerId="ADAL" clId="{1D62987B-4009-4FCD-A0BF-66A3233A0DFC}" dt="2022-01-28T14:15:44.693" v="2378" actId="26606"/>
          <ac:spMkLst>
            <pc:docMk/>
            <pc:sldMk cId="3090911833" sldId="270"/>
            <ac:spMk id="136" creationId="{D5B0017B-2ECA-49AF-B397-DC140825DF8D}"/>
          </ac:spMkLst>
        </pc:spChg>
        <pc:spChg chg="add del">
          <ac:chgData name="Timo Lietmeyer" userId="62e0d8b4-ebb4-4b15-b404-1f0b2ae9bc84" providerId="ADAL" clId="{1D62987B-4009-4FCD-A0BF-66A3233A0DFC}" dt="2022-01-28T14:15:44.693" v="2378" actId="26606"/>
          <ac:spMkLst>
            <pc:docMk/>
            <pc:sldMk cId="3090911833" sldId="270"/>
            <ac:spMk id="138" creationId="{395ECC94-3D5E-46A7-A7A1-DE807E1563B4}"/>
          </ac:spMkLst>
        </pc:spChg>
        <pc:spChg chg="add del">
          <ac:chgData name="Timo Lietmeyer" userId="62e0d8b4-ebb4-4b15-b404-1f0b2ae9bc84" providerId="ADAL" clId="{1D62987B-4009-4FCD-A0BF-66A3233A0DFC}" dt="2022-01-28T14:15:44.693" v="2378" actId="26606"/>
          <ac:spMkLst>
            <pc:docMk/>
            <pc:sldMk cId="3090911833" sldId="270"/>
            <ac:spMk id="140" creationId="{7E549738-9961-462D-81B7-4A7A44691102}"/>
          </ac:spMkLst>
        </pc:spChg>
        <pc:spChg chg="add">
          <ac:chgData name="Timo Lietmeyer" userId="62e0d8b4-ebb4-4b15-b404-1f0b2ae9bc84" providerId="ADAL" clId="{1D62987B-4009-4FCD-A0BF-66A3233A0DFC}" dt="2022-01-28T14:15:44.693" v="2378" actId="26606"/>
          <ac:spMkLst>
            <pc:docMk/>
            <pc:sldMk cId="3090911833" sldId="270"/>
            <ac:spMk id="147" creationId="{74B0B678-CD10-4371-96E5-2706F4579FAD}"/>
          </ac:spMkLst>
        </pc:spChg>
        <pc:spChg chg="add">
          <ac:chgData name="Timo Lietmeyer" userId="62e0d8b4-ebb4-4b15-b404-1f0b2ae9bc84" providerId="ADAL" clId="{1D62987B-4009-4FCD-A0BF-66A3233A0DFC}" dt="2022-01-28T14:15:44.693" v="2378" actId="26606"/>
          <ac:spMkLst>
            <pc:docMk/>
            <pc:sldMk cId="3090911833" sldId="270"/>
            <ac:spMk id="153" creationId="{CBC4F608-B4B8-48C3-9572-C0F061B1CD99}"/>
          </ac:spMkLst>
        </pc:spChg>
        <pc:spChg chg="add">
          <ac:chgData name="Timo Lietmeyer" userId="62e0d8b4-ebb4-4b15-b404-1f0b2ae9bc84" providerId="ADAL" clId="{1D62987B-4009-4FCD-A0BF-66A3233A0DFC}" dt="2022-01-28T14:15:44.693" v="2378" actId="26606"/>
          <ac:spMkLst>
            <pc:docMk/>
            <pc:sldMk cId="3090911833" sldId="270"/>
            <ac:spMk id="155" creationId="{1382A32C-5B0C-4B1C-A074-76C6DBCC9F87}"/>
          </ac:spMkLst>
        </pc:spChg>
        <pc:grpChg chg="add del">
          <ac:chgData name="Timo Lietmeyer" userId="62e0d8b4-ebb4-4b15-b404-1f0b2ae9bc84" providerId="ADAL" clId="{1D62987B-4009-4FCD-A0BF-66A3233A0DFC}" dt="2022-01-28T13:58:54.816" v="1735" actId="26606"/>
          <ac:grpSpMkLst>
            <pc:docMk/>
            <pc:sldMk cId="3090911833" sldId="270"/>
            <ac:grpSpMk id="84" creationId="{1DE889C7-FAD6-4397-98E2-05D503484459}"/>
          </ac:grpSpMkLst>
        </pc:grpChg>
        <pc:grpChg chg="add del">
          <ac:chgData name="Timo Lietmeyer" userId="62e0d8b4-ebb4-4b15-b404-1f0b2ae9bc84" providerId="ADAL" clId="{1D62987B-4009-4FCD-A0BF-66A3233A0DFC}" dt="2022-01-28T13:58:35.385" v="1728" actId="26606"/>
          <ac:grpSpMkLst>
            <pc:docMk/>
            <pc:sldMk cId="3090911833" sldId="270"/>
            <ac:grpSpMk id="96" creationId="{5995D10D-E9C9-47DB-AE7E-801FEF38F5C9}"/>
          </ac:grpSpMkLst>
        </pc:grpChg>
        <pc:grpChg chg="add del">
          <ac:chgData name="Timo Lietmeyer" userId="62e0d8b4-ebb4-4b15-b404-1f0b2ae9bc84" providerId="ADAL" clId="{1D62987B-4009-4FCD-A0BF-66A3233A0DFC}" dt="2022-01-28T13:58:35.385" v="1728" actId="26606"/>
          <ac:grpSpMkLst>
            <pc:docMk/>
            <pc:sldMk cId="3090911833" sldId="270"/>
            <ac:grpSpMk id="100" creationId="{828A5161-06F1-46CF-8AD7-844680A59E13}"/>
          </ac:grpSpMkLst>
        </pc:grpChg>
        <pc:grpChg chg="add del">
          <ac:chgData name="Timo Lietmeyer" userId="62e0d8b4-ebb4-4b15-b404-1f0b2ae9bc84" providerId="ADAL" clId="{1D62987B-4009-4FCD-A0BF-66A3233A0DFC}" dt="2022-01-28T13:58:40.222" v="1732" actId="26606"/>
          <ac:grpSpMkLst>
            <pc:docMk/>
            <pc:sldMk cId="3090911833" sldId="270"/>
            <ac:grpSpMk id="109" creationId="{5995D10D-E9C9-47DB-AE7E-801FEF38F5C9}"/>
          </ac:grpSpMkLst>
        </pc:grpChg>
        <pc:grpChg chg="add del">
          <ac:chgData name="Timo Lietmeyer" userId="62e0d8b4-ebb4-4b15-b404-1f0b2ae9bc84" providerId="ADAL" clId="{1D62987B-4009-4FCD-A0BF-66A3233A0DFC}" dt="2022-01-28T13:58:40.222" v="1732" actId="26606"/>
          <ac:grpSpMkLst>
            <pc:docMk/>
            <pc:sldMk cId="3090911833" sldId="270"/>
            <ac:grpSpMk id="110" creationId="{828A5161-06F1-46CF-8AD7-844680A59E13}"/>
          </ac:grpSpMkLst>
        </pc:grpChg>
        <pc:grpChg chg="add del">
          <ac:chgData name="Timo Lietmeyer" userId="62e0d8b4-ebb4-4b15-b404-1f0b2ae9bc84" providerId="ADAL" clId="{1D62987B-4009-4FCD-A0BF-66A3233A0DFC}" dt="2022-01-28T13:58:54.770" v="1734" actId="26606"/>
          <ac:grpSpMkLst>
            <pc:docMk/>
            <pc:sldMk cId="3090911833" sldId="270"/>
            <ac:grpSpMk id="113" creationId="{1DE889C7-FAD6-4397-98E2-05D503484459}"/>
          </ac:grpSpMkLst>
        </pc:grpChg>
        <pc:grpChg chg="add del">
          <ac:chgData name="Timo Lietmeyer" userId="62e0d8b4-ebb4-4b15-b404-1f0b2ae9bc84" providerId="ADAL" clId="{1D62987B-4009-4FCD-A0BF-66A3233A0DFC}" dt="2022-01-28T14:03:01.582" v="1937" actId="26606"/>
          <ac:grpSpMkLst>
            <pc:docMk/>
            <pc:sldMk cId="3090911833" sldId="270"/>
            <ac:grpSpMk id="122" creationId="{AE1C45F0-260A-458C-96ED-C1F6D2151219}"/>
          </ac:grpSpMkLst>
        </pc:grpChg>
        <pc:grpChg chg="add del">
          <ac:chgData name="Timo Lietmeyer" userId="62e0d8b4-ebb4-4b15-b404-1f0b2ae9bc84" providerId="ADAL" clId="{1D62987B-4009-4FCD-A0BF-66A3233A0DFC}" dt="2022-01-28T14:15:44.693" v="2378" actId="26606"/>
          <ac:grpSpMkLst>
            <pc:docMk/>
            <pc:sldMk cId="3090911833" sldId="270"/>
            <ac:grpSpMk id="131" creationId="{AE1C45F0-260A-458C-96ED-C1F6D2151219}"/>
          </ac:grpSpMkLst>
        </pc:grpChg>
        <pc:grpChg chg="add">
          <ac:chgData name="Timo Lietmeyer" userId="62e0d8b4-ebb4-4b15-b404-1f0b2ae9bc84" providerId="ADAL" clId="{1D62987B-4009-4FCD-A0BF-66A3233A0DFC}" dt="2022-01-28T14:15:44.693" v="2378" actId="26606"/>
          <ac:grpSpMkLst>
            <pc:docMk/>
            <pc:sldMk cId="3090911833" sldId="270"/>
            <ac:grpSpMk id="149" creationId="{A9270323-9616-4384-857D-E86B78272EFE}"/>
          </ac:grpSpMkLst>
        </pc:grpChg>
        <pc:graphicFrameChg chg="add del">
          <ac:chgData name="Timo Lietmeyer" userId="62e0d8b4-ebb4-4b15-b404-1f0b2ae9bc84" providerId="ADAL" clId="{1D62987B-4009-4FCD-A0BF-66A3233A0DFC}" dt="2022-01-28T13:58:54.770" v="1734" actId="26606"/>
          <ac:graphicFrameMkLst>
            <pc:docMk/>
            <pc:sldMk cId="3090911833" sldId="270"/>
            <ac:graphicFrameMk id="91" creationId="{4F660B36-B2FB-4CF8-B686-9F484E71A454}"/>
          </ac:graphicFrameMkLst>
        </pc:graphicFrameChg>
        <pc:picChg chg="del">
          <ac:chgData name="Timo Lietmeyer" userId="62e0d8b4-ebb4-4b15-b404-1f0b2ae9bc84" providerId="ADAL" clId="{1D62987B-4009-4FCD-A0BF-66A3233A0DFC}" dt="2022-01-28T13:57:33.648" v="1718" actId="478"/>
          <ac:picMkLst>
            <pc:docMk/>
            <pc:sldMk cId="3090911833" sldId="270"/>
            <ac:picMk id="4" creationId="{2A21152F-BDB6-4AF4-A535-EABC316977C8}"/>
          </ac:picMkLst>
        </pc:picChg>
        <pc:picChg chg="add mod ord">
          <ac:chgData name="Timo Lietmeyer" userId="62e0d8b4-ebb4-4b15-b404-1f0b2ae9bc84" providerId="ADAL" clId="{1D62987B-4009-4FCD-A0BF-66A3233A0DFC}" dt="2022-01-28T14:15:44.693" v="2378" actId="26606"/>
          <ac:picMkLst>
            <pc:docMk/>
            <pc:sldMk cId="3090911833" sldId="270"/>
            <ac:picMk id="5" creationId="{CB1D6CDB-A923-44C1-9284-94BE9BF51FAF}"/>
          </ac:picMkLst>
        </pc:picChg>
        <pc:picChg chg="del">
          <ac:chgData name="Timo Lietmeyer" userId="62e0d8b4-ebb4-4b15-b404-1f0b2ae9bc84" providerId="ADAL" clId="{1D62987B-4009-4FCD-A0BF-66A3233A0DFC}" dt="2022-01-28T13:55:08.589" v="1511" actId="478"/>
          <ac:picMkLst>
            <pc:docMk/>
            <pc:sldMk cId="3090911833" sldId="270"/>
            <ac:picMk id="6" creationId="{D9BBC5CB-B161-427B-8EA6-7139D04C11C6}"/>
          </ac:picMkLst>
        </pc:picChg>
        <pc:picChg chg="add mod">
          <ac:chgData name="Timo Lietmeyer" userId="62e0d8b4-ebb4-4b15-b404-1f0b2ae9bc84" providerId="ADAL" clId="{1D62987B-4009-4FCD-A0BF-66A3233A0DFC}" dt="2022-01-28T14:15:44.693" v="2378" actId="26606"/>
          <ac:picMkLst>
            <pc:docMk/>
            <pc:sldMk cId="3090911833" sldId="270"/>
            <ac:picMk id="8" creationId="{F578ACF9-A098-47AB-85E2-25A2B36B35CD}"/>
          </ac:picMkLst>
        </pc:picChg>
        <pc:cxnChg chg="add del">
          <ac:chgData name="Timo Lietmeyer" userId="62e0d8b4-ebb4-4b15-b404-1f0b2ae9bc84" providerId="ADAL" clId="{1D62987B-4009-4FCD-A0BF-66A3233A0DFC}" dt="2022-01-28T14:03:01.582" v="1937" actId="26606"/>
          <ac:cxnSpMkLst>
            <pc:docMk/>
            <pc:sldMk cId="3090911833" sldId="270"/>
            <ac:cxnSpMk id="107" creationId="{6CF1BAF6-AD41-4082-B212-8A1F9A2E8779}"/>
          </ac:cxnSpMkLst>
        </pc:cxnChg>
        <pc:cxnChg chg="add del">
          <ac:chgData name="Timo Lietmeyer" userId="62e0d8b4-ebb4-4b15-b404-1f0b2ae9bc84" providerId="ADAL" clId="{1D62987B-4009-4FCD-A0BF-66A3233A0DFC}" dt="2022-01-28T14:15:44.693" v="2378" actId="26606"/>
          <ac:cxnSpMkLst>
            <pc:docMk/>
            <pc:sldMk cId="3090911833" sldId="270"/>
            <ac:cxnSpMk id="142" creationId="{6CF1BAF6-AD41-4082-B212-8A1F9A2E8779}"/>
          </ac:cxnSpMkLst>
        </pc:cxnChg>
      </pc:sldChg>
      <pc:sldChg chg="addSp delSp modSp add mod">
        <pc:chgData name="Timo Lietmeyer" userId="62e0d8b4-ebb4-4b15-b404-1f0b2ae9bc84" providerId="ADAL" clId="{1D62987B-4009-4FCD-A0BF-66A3233A0DFC}" dt="2022-01-28T14:15:37.528" v="2377" actId="26606"/>
        <pc:sldMkLst>
          <pc:docMk/>
          <pc:sldMk cId="251339371" sldId="271"/>
        </pc:sldMkLst>
        <pc:spChg chg="mod">
          <ac:chgData name="Timo Lietmeyer" userId="62e0d8b4-ebb4-4b15-b404-1f0b2ae9bc84" providerId="ADAL" clId="{1D62987B-4009-4FCD-A0BF-66A3233A0DFC}" dt="2022-01-28T14:15:37.528" v="2377" actId="26606"/>
          <ac:spMkLst>
            <pc:docMk/>
            <pc:sldMk cId="251339371" sldId="271"/>
            <ac:spMk id="2" creationId="{D249ED72-CE4A-4CED-A81B-75A133AEAB47}"/>
          </ac:spMkLst>
        </pc:spChg>
        <pc:spChg chg="mod ord">
          <ac:chgData name="Timo Lietmeyer" userId="62e0d8b4-ebb4-4b15-b404-1f0b2ae9bc84" providerId="ADAL" clId="{1D62987B-4009-4FCD-A0BF-66A3233A0DFC}" dt="2022-01-28T14:15:37.528" v="2377" actId="26606"/>
          <ac:spMkLst>
            <pc:docMk/>
            <pc:sldMk cId="251339371" sldId="271"/>
            <ac:spMk id="123" creationId="{5C07363E-1734-4EA1-8E43-4A3A60222B10}"/>
          </ac:spMkLst>
        </pc:spChg>
        <pc:spChg chg="del">
          <ac:chgData name="Timo Lietmeyer" userId="62e0d8b4-ebb4-4b15-b404-1f0b2ae9bc84" providerId="ADAL" clId="{1D62987B-4009-4FCD-A0BF-66A3233A0DFC}" dt="2022-01-28T14:04:44.262" v="1977" actId="26606"/>
          <ac:spMkLst>
            <pc:docMk/>
            <pc:sldMk cId="251339371" sldId="271"/>
            <ac:spMk id="129" creationId="{922F19F4-FE70-43DC-856F-2CE5F521DC48}"/>
          </ac:spMkLst>
        </pc:spChg>
        <pc:spChg chg="del">
          <ac:chgData name="Timo Lietmeyer" userId="62e0d8b4-ebb4-4b15-b404-1f0b2ae9bc84" providerId="ADAL" clId="{1D62987B-4009-4FCD-A0BF-66A3233A0DFC}" dt="2022-01-28T14:04:44.262" v="1977" actId="26606"/>
          <ac:spMkLst>
            <pc:docMk/>
            <pc:sldMk cId="251339371" sldId="271"/>
            <ac:spMk id="136" creationId="{D5B0017B-2ECA-49AF-B397-DC140825DF8D}"/>
          </ac:spMkLst>
        </pc:spChg>
        <pc:spChg chg="del">
          <ac:chgData name="Timo Lietmeyer" userId="62e0d8b4-ebb4-4b15-b404-1f0b2ae9bc84" providerId="ADAL" clId="{1D62987B-4009-4FCD-A0BF-66A3233A0DFC}" dt="2022-01-28T14:04:44.262" v="1977" actId="26606"/>
          <ac:spMkLst>
            <pc:docMk/>
            <pc:sldMk cId="251339371" sldId="271"/>
            <ac:spMk id="138" creationId="{395ECC94-3D5E-46A7-A7A1-DE807E1563B4}"/>
          </ac:spMkLst>
        </pc:spChg>
        <pc:spChg chg="del">
          <ac:chgData name="Timo Lietmeyer" userId="62e0d8b4-ebb4-4b15-b404-1f0b2ae9bc84" providerId="ADAL" clId="{1D62987B-4009-4FCD-A0BF-66A3233A0DFC}" dt="2022-01-28T14:04:44.262" v="1977" actId="26606"/>
          <ac:spMkLst>
            <pc:docMk/>
            <pc:sldMk cId="251339371" sldId="271"/>
            <ac:spMk id="140" creationId="{7E549738-9961-462D-81B7-4A7A44691102}"/>
          </ac:spMkLst>
        </pc:spChg>
        <pc:spChg chg="add del">
          <ac:chgData name="Timo Lietmeyer" userId="62e0d8b4-ebb4-4b15-b404-1f0b2ae9bc84" providerId="ADAL" clId="{1D62987B-4009-4FCD-A0BF-66A3233A0DFC}" dt="2022-01-28T14:04:49.664" v="1979" actId="26606"/>
          <ac:spMkLst>
            <pc:docMk/>
            <pc:sldMk cId="251339371" sldId="271"/>
            <ac:spMk id="147" creationId="{B7412B8E-484B-4452-8644-AD263F593B44}"/>
          </ac:spMkLst>
        </pc:spChg>
        <pc:spChg chg="add del">
          <ac:chgData name="Timo Lietmeyer" userId="62e0d8b4-ebb4-4b15-b404-1f0b2ae9bc84" providerId="ADAL" clId="{1D62987B-4009-4FCD-A0BF-66A3233A0DFC}" dt="2022-01-28T14:04:49.664" v="1979" actId="26606"/>
          <ac:spMkLst>
            <pc:docMk/>
            <pc:sldMk cId="251339371" sldId="271"/>
            <ac:spMk id="154" creationId="{D5B0017B-2ECA-49AF-B397-DC140825DF8D}"/>
          </ac:spMkLst>
        </pc:spChg>
        <pc:spChg chg="add del">
          <ac:chgData name="Timo Lietmeyer" userId="62e0d8b4-ebb4-4b15-b404-1f0b2ae9bc84" providerId="ADAL" clId="{1D62987B-4009-4FCD-A0BF-66A3233A0DFC}" dt="2022-01-28T14:04:49.664" v="1979" actId="26606"/>
          <ac:spMkLst>
            <pc:docMk/>
            <pc:sldMk cId="251339371" sldId="271"/>
            <ac:spMk id="156" creationId="{0FD95D09-2666-454C-AE57-F5C7D86606F8}"/>
          </ac:spMkLst>
        </pc:spChg>
        <pc:spChg chg="add del">
          <ac:chgData name="Timo Lietmeyer" userId="62e0d8b4-ebb4-4b15-b404-1f0b2ae9bc84" providerId="ADAL" clId="{1D62987B-4009-4FCD-A0BF-66A3233A0DFC}" dt="2022-01-28T14:06:15.688" v="2124" actId="26606"/>
          <ac:spMkLst>
            <pc:docMk/>
            <pc:sldMk cId="251339371" sldId="271"/>
            <ac:spMk id="163" creationId="{149FB5C3-7336-4FE0-A30C-CC0A3646D499}"/>
          </ac:spMkLst>
        </pc:spChg>
        <pc:spChg chg="add del">
          <ac:chgData name="Timo Lietmeyer" userId="62e0d8b4-ebb4-4b15-b404-1f0b2ae9bc84" providerId="ADAL" clId="{1D62987B-4009-4FCD-A0BF-66A3233A0DFC}" dt="2022-01-28T14:06:15.688" v="2124" actId="26606"/>
          <ac:spMkLst>
            <pc:docMk/>
            <pc:sldMk cId="251339371" sldId="271"/>
            <ac:spMk id="169" creationId="{0DA909B4-15FF-46A6-8A7F-7AEF977FE9ED}"/>
          </ac:spMkLst>
        </pc:spChg>
        <pc:spChg chg="add del">
          <ac:chgData name="Timo Lietmeyer" userId="62e0d8b4-ebb4-4b15-b404-1f0b2ae9bc84" providerId="ADAL" clId="{1D62987B-4009-4FCD-A0BF-66A3233A0DFC}" dt="2022-01-28T14:06:15.688" v="2124" actId="26606"/>
          <ac:spMkLst>
            <pc:docMk/>
            <pc:sldMk cId="251339371" sldId="271"/>
            <ac:spMk id="171" creationId="{1382A32C-5B0C-4B1C-A074-76C6DBCC9F87}"/>
          </ac:spMkLst>
        </pc:spChg>
        <pc:spChg chg="add del">
          <ac:chgData name="Timo Lietmeyer" userId="62e0d8b4-ebb4-4b15-b404-1f0b2ae9bc84" providerId="ADAL" clId="{1D62987B-4009-4FCD-A0BF-66A3233A0DFC}" dt="2022-01-28T14:15:37.528" v="2377" actId="26606"/>
          <ac:spMkLst>
            <pc:docMk/>
            <pc:sldMk cId="251339371" sldId="271"/>
            <ac:spMk id="176" creationId="{AAAE94E3-A7DB-4868-B1E3-E49703488BBC}"/>
          </ac:spMkLst>
        </pc:spChg>
        <pc:spChg chg="add del">
          <ac:chgData name="Timo Lietmeyer" userId="62e0d8b4-ebb4-4b15-b404-1f0b2ae9bc84" providerId="ADAL" clId="{1D62987B-4009-4FCD-A0BF-66A3233A0DFC}" dt="2022-01-28T14:15:37.528" v="2377" actId="26606"/>
          <ac:spMkLst>
            <pc:docMk/>
            <pc:sldMk cId="251339371" sldId="271"/>
            <ac:spMk id="182" creationId="{3873B707-463F-40B0-8227-E8CC6C67EB25}"/>
          </ac:spMkLst>
        </pc:spChg>
        <pc:spChg chg="add del">
          <ac:chgData name="Timo Lietmeyer" userId="62e0d8b4-ebb4-4b15-b404-1f0b2ae9bc84" providerId="ADAL" clId="{1D62987B-4009-4FCD-A0BF-66A3233A0DFC}" dt="2022-01-28T14:15:37.528" v="2377" actId="26606"/>
          <ac:spMkLst>
            <pc:docMk/>
            <pc:sldMk cId="251339371" sldId="271"/>
            <ac:spMk id="184" creationId="{C13237C8-E62C-4F0D-A318-BD6FB6C2D138}"/>
          </ac:spMkLst>
        </pc:spChg>
        <pc:spChg chg="add del">
          <ac:chgData name="Timo Lietmeyer" userId="62e0d8b4-ebb4-4b15-b404-1f0b2ae9bc84" providerId="ADAL" clId="{1D62987B-4009-4FCD-A0BF-66A3233A0DFC}" dt="2022-01-28T14:15:37.528" v="2377" actId="26606"/>
          <ac:spMkLst>
            <pc:docMk/>
            <pc:sldMk cId="251339371" sldId="271"/>
            <ac:spMk id="186" creationId="{19C9EAEA-39D0-4B0E-A0EB-51E7B26740B1}"/>
          </ac:spMkLst>
        </pc:spChg>
        <pc:spChg chg="add del">
          <ac:chgData name="Timo Lietmeyer" userId="62e0d8b4-ebb4-4b15-b404-1f0b2ae9bc84" providerId="ADAL" clId="{1D62987B-4009-4FCD-A0BF-66A3233A0DFC}" dt="2022-01-28T14:15:37.528" v="2377" actId="26606"/>
          <ac:spMkLst>
            <pc:docMk/>
            <pc:sldMk cId="251339371" sldId="271"/>
            <ac:spMk id="188" creationId="{8CB5D2D7-DF65-4E86-BFBA-FFB9B5ACEB64}"/>
          </ac:spMkLst>
        </pc:spChg>
        <pc:spChg chg="add del">
          <ac:chgData name="Timo Lietmeyer" userId="62e0d8b4-ebb4-4b15-b404-1f0b2ae9bc84" providerId="ADAL" clId="{1D62987B-4009-4FCD-A0BF-66A3233A0DFC}" dt="2022-01-28T14:15:37.528" v="2377" actId="26606"/>
          <ac:spMkLst>
            <pc:docMk/>
            <pc:sldMk cId="251339371" sldId="271"/>
            <ac:spMk id="193" creationId="{74B0B678-CD10-4371-96E5-2706F4579FAD}"/>
          </ac:spMkLst>
        </pc:spChg>
        <pc:spChg chg="add del">
          <ac:chgData name="Timo Lietmeyer" userId="62e0d8b4-ebb4-4b15-b404-1f0b2ae9bc84" providerId="ADAL" clId="{1D62987B-4009-4FCD-A0BF-66A3233A0DFC}" dt="2022-01-28T14:15:37.528" v="2377" actId="26606"/>
          <ac:spMkLst>
            <pc:docMk/>
            <pc:sldMk cId="251339371" sldId="271"/>
            <ac:spMk id="199" creationId="{CBC4F608-B4B8-48C3-9572-C0F061B1CD99}"/>
          </ac:spMkLst>
        </pc:spChg>
        <pc:spChg chg="add del">
          <ac:chgData name="Timo Lietmeyer" userId="62e0d8b4-ebb4-4b15-b404-1f0b2ae9bc84" providerId="ADAL" clId="{1D62987B-4009-4FCD-A0BF-66A3233A0DFC}" dt="2022-01-28T14:15:37.528" v="2377" actId="26606"/>
          <ac:spMkLst>
            <pc:docMk/>
            <pc:sldMk cId="251339371" sldId="271"/>
            <ac:spMk id="201" creationId="{1382A32C-5B0C-4B1C-A074-76C6DBCC9F87}"/>
          </ac:spMkLst>
        </pc:spChg>
        <pc:grpChg chg="del">
          <ac:chgData name="Timo Lietmeyer" userId="62e0d8b4-ebb4-4b15-b404-1f0b2ae9bc84" providerId="ADAL" clId="{1D62987B-4009-4FCD-A0BF-66A3233A0DFC}" dt="2022-01-28T14:04:44.262" v="1977" actId="26606"/>
          <ac:grpSpMkLst>
            <pc:docMk/>
            <pc:sldMk cId="251339371" sldId="271"/>
            <ac:grpSpMk id="131" creationId="{AE1C45F0-260A-458C-96ED-C1F6D2151219}"/>
          </ac:grpSpMkLst>
        </pc:grpChg>
        <pc:grpChg chg="add del">
          <ac:chgData name="Timo Lietmeyer" userId="62e0d8b4-ebb4-4b15-b404-1f0b2ae9bc84" providerId="ADAL" clId="{1D62987B-4009-4FCD-A0BF-66A3233A0DFC}" dt="2022-01-28T14:04:49.664" v="1979" actId="26606"/>
          <ac:grpSpMkLst>
            <pc:docMk/>
            <pc:sldMk cId="251339371" sldId="271"/>
            <ac:grpSpMk id="149" creationId="{AE1C45F0-260A-458C-96ED-C1F6D2151219}"/>
          </ac:grpSpMkLst>
        </pc:grpChg>
        <pc:grpChg chg="add del">
          <ac:chgData name="Timo Lietmeyer" userId="62e0d8b4-ebb4-4b15-b404-1f0b2ae9bc84" providerId="ADAL" clId="{1D62987B-4009-4FCD-A0BF-66A3233A0DFC}" dt="2022-01-28T14:06:15.688" v="2124" actId="26606"/>
          <ac:grpSpMkLst>
            <pc:docMk/>
            <pc:sldMk cId="251339371" sldId="271"/>
            <ac:grpSpMk id="165" creationId="{19A6B5CE-CB1D-48EE-8B43-E952235C8371}"/>
          </ac:grpSpMkLst>
        </pc:grpChg>
        <pc:grpChg chg="add del">
          <ac:chgData name="Timo Lietmeyer" userId="62e0d8b4-ebb4-4b15-b404-1f0b2ae9bc84" providerId="ADAL" clId="{1D62987B-4009-4FCD-A0BF-66A3233A0DFC}" dt="2022-01-28T14:15:37.528" v="2377" actId="26606"/>
          <ac:grpSpMkLst>
            <pc:docMk/>
            <pc:sldMk cId="251339371" sldId="271"/>
            <ac:grpSpMk id="178" creationId="{1DE889C7-FAD6-4397-98E2-05D503484459}"/>
          </ac:grpSpMkLst>
        </pc:grpChg>
        <pc:grpChg chg="add del">
          <ac:chgData name="Timo Lietmeyer" userId="62e0d8b4-ebb4-4b15-b404-1f0b2ae9bc84" providerId="ADAL" clId="{1D62987B-4009-4FCD-A0BF-66A3233A0DFC}" dt="2022-01-28T14:15:37.528" v="2377" actId="26606"/>
          <ac:grpSpMkLst>
            <pc:docMk/>
            <pc:sldMk cId="251339371" sldId="271"/>
            <ac:grpSpMk id="195" creationId="{A9270323-9616-4384-857D-E86B78272EFE}"/>
          </ac:grpSpMkLst>
        </pc:grpChg>
        <pc:picChg chg="add mod ord">
          <ac:chgData name="Timo Lietmeyer" userId="62e0d8b4-ebb4-4b15-b404-1f0b2ae9bc84" providerId="ADAL" clId="{1D62987B-4009-4FCD-A0BF-66A3233A0DFC}" dt="2022-01-28T14:15:37.528" v="2377" actId="26606"/>
          <ac:picMkLst>
            <pc:docMk/>
            <pc:sldMk cId="251339371" sldId="271"/>
            <ac:picMk id="4" creationId="{B84B939F-83D3-4820-8013-47B04D26ECA8}"/>
          </ac:picMkLst>
        </pc:picChg>
        <pc:picChg chg="del mod ord">
          <ac:chgData name="Timo Lietmeyer" userId="62e0d8b4-ebb4-4b15-b404-1f0b2ae9bc84" providerId="ADAL" clId="{1D62987B-4009-4FCD-A0BF-66A3233A0DFC}" dt="2022-01-28T14:04:46.781" v="1978" actId="478"/>
          <ac:picMkLst>
            <pc:docMk/>
            <pc:sldMk cId="251339371" sldId="271"/>
            <ac:picMk id="5" creationId="{CB1D6CDB-A923-44C1-9284-94BE9BF51FAF}"/>
          </ac:picMkLst>
        </pc:picChg>
        <pc:picChg chg="del">
          <ac:chgData name="Timo Lietmeyer" userId="62e0d8b4-ebb4-4b15-b404-1f0b2ae9bc84" providerId="ADAL" clId="{1D62987B-4009-4FCD-A0BF-66A3233A0DFC}" dt="2022-01-28T14:03:32.090" v="1944" actId="478"/>
          <ac:picMkLst>
            <pc:docMk/>
            <pc:sldMk cId="251339371" sldId="271"/>
            <ac:picMk id="8" creationId="{F578ACF9-A098-47AB-85E2-25A2B36B35CD}"/>
          </ac:picMkLst>
        </pc:picChg>
        <pc:picChg chg="add mod ord">
          <ac:chgData name="Timo Lietmeyer" userId="62e0d8b4-ebb4-4b15-b404-1f0b2ae9bc84" providerId="ADAL" clId="{1D62987B-4009-4FCD-A0BF-66A3233A0DFC}" dt="2022-01-28T14:15:37.528" v="2377" actId="26606"/>
          <ac:picMkLst>
            <pc:docMk/>
            <pc:sldMk cId="251339371" sldId="271"/>
            <ac:picMk id="17" creationId="{31AE6BE0-5DB7-4CBC-86A1-6121FA776D26}"/>
          </ac:picMkLst>
        </pc:picChg>
        <pc:cxnChg chg="del">
          <ac:chgData name="Timo Lietmeyer" userId="62e0d8b4-ebb4-4b15-b404-1f0b2ae9bc84" providerId="ADAL" clId="{1D62987B-4009-4FCD-A0BF-66A3233A0DFC}" dt="2022-01-28T14:04:44.262" v="1977" actId="26606"/>
          <ac:cxnSpMkLst>
            <pc:docMk/>
            <pc:sldMk cId="251339371" sldId="271"/>
            <ac:cxnSpMk id="142" creationId="{6CF1BAF6-AD41-4082-B212-8A1F9A2E8779}"/>
          </ac:cxnSpMkLst>
        </pc:cxnChg>
        <pc:cxnChg chg="add del">
          <ac:chgData name="Timo Lietmeyer" userId="62e0d8b4-ebb4-4b15-b404-1f0b2ae9bc84" providerId="ADAL" clId="{1D62987B-4009-4FCD-A0BF-66A3233A0DFC}" dt="2022-01-28T14:04:49.664" v="1979" actId="26606"/>
          <ac:cxnSpMkLst>
            <pc:docMk/>
            <pc:sldMk cId="251339371" sldId="271"/>
            <ac:cxnSpMk id="158" creationId="{6CF1BAF6-AD41-4082-B212-8A1F9A2E8779}"/>
          </ac:cxnSpMkLst>
        </pc:cxnChg>
      </pc:sldChg>
      <pc:sldChg chg="addSp delSp modSp add mod">
        <pc:chgData name="Timo Lietmeyer" userId="62e0d8b4-ebb4-4b15-b404-1f0b2ae9bc84" providerId="ADAL" clId="{1D62987B-4009-4FCD-A0BF-66A3233A0DFC}" dt="2022-01-28T14:14:27.410" v="2374" actId="20577"/>
        <pc:sldMkLst>
          <pc:docMk/>
          <pc:sldMk cId="2282376309" sldId="272"/>
        </pc:sldMkLst>
        <pc:spChg chg="mod">
          <ac:chgData name="Timo Lietmeyer" userId="62e0d8b4-ebb4-4b15-b404-1f0b2ae9bc84" providerId="ADAL" clId="{1D62987B-4009-4FCD-A0BF-66A3233A0DFC}" dt="2022-01-28T14:10:55.755" v="2237" actId="20577"/>
          <ac:spMkLst>
            <pc:docMk/>
            <pc:sldMk cId="2282376309" sldId="272"/>
            <ac:spMk id="2" creationId="{D249ED72-CE4A-4CED-A81B-75A133AEAB47}"/>
          </ac:spMkLst>
        </pc:spChg>
        <pc:spChg chg="add del mod">
          <ac:chgData name="Timo Lietmeyer" userId="62e0d8b4-ebb4-4b15-b404-1f0b2ae9bc84" providerId="ADAL" clId="{1D62987B-4009-4FCD-A0BF-66A3233A0DFC}" dt="2022-01-28T14:13:37.411" v="2252"/>
          <ac:spMkLst>
            <pc:docMk/>
            <pc:sldMk cId="2282376309" sldId="272"/>
            <ac:spMk id="6" creationId="{0D2BE45C-2067-4FBB-9863-E4E60FA8ABB7}"/>
          </ac:spMkLst>
        </pc:spChg>
        <pc:spChg chg="add mod">
          <ac:chgData name="Timo Lietmeyer" userId="62e0d8b4-ebb4-4b15-b404-1f0b2ae9bc84" providerId="ADAL" clId="{1D62987B-4009-4FCD-A0BF-66A3233A0DFC}" dt="2022-01-28T14:14:27.410" v="2374" actId="20577"/>
          <ac:spMkLst>
            <pc:docMk/>
            <pc:sldMk cId="2282376309" sldId="272"/>
            <ac:spMk id="7" creationId="{72625307-D3A7-45BA-BFEE-DF00E79F6F8C}"/>
          </ac:spMkLst>
        </pc:spChg>
        <pc:spChg chg="mod">
          <ac:chgData name="Timo Lietmeyer" userId="62e0d8b4-ebb4-4b15-b404-1f0b2ae9bc84" providerId="ADAL" clId="{1D62987B-4009-4FCD-A0BF-66A3233A0DFC}" dt="2022-01-28T14:13:07.344" v="2246" actId="26606"/>
          <ac:spMkLst>
            <pc:docMk/>
            <pc:sldMk cId="2282376309" sldId="272"/>
            <ac:spMk id="123" creationId="{5C07363E-1734-4EA1-8E43-4A3A60222B10}"/>
          </ac:spMkLst>
        </pc:spChg>
        <pc:spChg chg="del">
          <ac:chgData name="Timo Lietmeyer" userId="62e0d8b4-ebb4-4b15-b404-1f0b2ae9bc84" providerId="ADAL" clId="{1D62987B-4009-4FCD-A0BF-66A3233A0DFC}" dt="2022-01-28T14:13:07.344" v="2246" actId="26606"/>
          <ac:spMkLst>
            <pc:docMk/>
            <pc:sldMk cId="2282376309" sldId="272"/>
            <ac:spMk id="176" creationId="{AAAE94E3-A7DB-4868-B1E3-E49703488BBC}"/>
          </ac:spMkLst>
        </pc:spChg>
        <pc:spChg chg="del">
          <ac:chgData name="Timo Lietmeyer" userId="62e0d8b4-ebb4-4b15-b404-1f0b2ae9bc84" providerId="ADAL" clId="{1D62987B-4009-4FCD-A0BF-66A3233A0DFC}" dt="2022-01-28T14:13:07.344" v="2246" actId="26606"/>
          <ac:spMkLst>
            <pc:docMk/>
            <pc:sldMk cId="2282376309" sldId="272"/>
            <ac:spMk id="182" creationId="{3873B707-463F-40B0-8227-E8CC6C67EB25}"/>
          </ac:spMkLst>
        </pc:spChg>
        <pc:spChg chg="del">
          <ac:chgData name="Timo Lietmeyer" userId="62e0d8b4-ebb4-4b15-b404-1f0b2ae9bc84" providerId="ADAL" clId="{1D62987B-4009-4FCD-A0BF-66A3233A0DFC}" dt="2022-01-28T14:13:07.344" v="2246" actId="26606"/>
          <ac:spMkLst>
            <pc:docMk/>
            <pc:sldMk cId="2282376309" sldId="272"/>
            <ac:spMk id="184" creationId="{C13237C8-E62C-4F0D-A318-BD6FB6C2D138}"/>
          </ac:spMkLst>
        </pc:spChg>
        <pc:spChg chg="del">
          <ac:chgData name="Timo Lietmeyer" userId="62e0d8b4-ebb4-4b15-b404-1f0b2ae9bc84" providerId="ADAL" clId="{1D62987B-4009-4FCD-A0BF-66A3233A0DFC}" dt="2022-01-28T14:13:07.344" v="2246" actId="26606"/>
          <ac:spMkLst>
            <pc:docMk/>
            <pc:sldMk cId="2282376309" sldId="272"/>
            <ac:spMk id="186" creationId="{19C9EAEA-39D0-4B0E-A0EB-51E7B26740B1}"/>
          </ac:spMkLst>
        </pc:spChg>
        <pc:spChg chg="del">
          <ac:chgData name="Timo Lietmeyer" userId="62e0d8b4-ebb4-4b15-b404-1f0b2ae9bc84" providerId="ADAL" clId="{1D62987B-4009-4FCD-A0BF-66A3233A0DFC}" dt="2022-01-28T14:13:07.344" v="2246" actId="26606"/>
          <ac:spMkLst>
            <pc:docMk/>
            <pc:sldMk cId="2282376309" sldId="272"/>
            <ac:spMk id="188" creationId="{8CB5D2D7-DF65-4E86-BFBA-FFB9B5ACEB64}"/>
          </ac:spMkLst>
        </pc:spChg>
        <pc:spChg chg="add">
          <ac:chgData name="Timo Lietmeyer" userId="62e0d8b4-ebb4-4b15-b404-1f0b2ae9bc84" providerId="ADAL" clId="{1D62987B-4009-4FCD-A0BF-66A3233A0DFC}" dt="2022-01-28T14:13:07.344" v="2246" actId="26606"/>
          <ac:spMkLst>
            <pc:docMk/>
            <pc:sldMk cId="2282376309" sldId="272"/>
            <ac:spMk id="199" creationId="{AAAE94E3-A7DB-4868-B1E3-E49703488BBC}"/>
          </ac:spMkLst>
        </pc:spChg>
        <pc:spChg chg="add">
          <ac:chgData name="Timo Lietmeyer" userId="62e0d8b4-ebb4-4b15-b404-1f0b2ae9bc84" providerId="ADAL" clId="{1D62987B-4009-4FCD-A0BF-66A3233A0DFC}" dt="2022-01-28T14:13:07.344" v="2246" actId="26606"/>
          <ac:spMkLst>
            <pc:docMk/>
            <pc:sldMk cId="2282376309" sldId="272"/>
            <ac:spMk id="205" creationId="{3873B707-463F-40B0-8227-E8CC6C67EB25}"/>
          </ac:spMkLst>
        </pc:spChg>
        <pc:spChg chg="add">
          <ac:chgData name="Timo Lietmeyer" userId="62e0d8b4-ebb4-4b15-b404-1f0b2ae9bc84" providerId="ADAL" clId="{1D62987B-4009-4FCD-A0BF-66A3233A0DFC}" dt="2022-01-28T14:13:07.344" v="2246" actId="26606"/>
          <ac:spMkLst>
            <pc:docMk/>
            <pc:sldMk cId="2282376309" sldId="272"/>
            <ac:spMk id="207" creationId="{C13237C8-E62C-4F0D-A318-BD6FB6C2D138}"/>
          </ac:spMkLst>
        </pc:spChg>
        <pc:spChg chg="add">
          <ac:chgData name="Timo Lietmeyer" userId="62e0d8b4-ebb4-4b15-b404-1f0b2ae9bc84" providerId="ADAL" clId="{1D62987B-4009-4FCD-A0BF-66A3233A0DFC}" dt="2022-01-28T14:13:07.344" v="2246" actId="26606"/>
          <ac:spMkLst>
            <pc:docMk/>
            <pc:sldMk cId="2282376309" sldId="272"/>
            <ac:spMk id="209" creationId="{19C9EAEA-39D0-4B0E-A0EB-51E7B26740B1}"/>
          </ac:spMkLst>
        </pc:spChg>
        <pc:spChg chg="add">
          <ac:chgData name="Timo Lietmeyer" userId="62e0d8b4-ebb4-4b15-b404-1f0b2ae9bc84" providerId="ADAL" clId="{1D62987B-4009-4FCD-A0BF-66A3233A0DFC}" dt="2022-01-28T14:13:07.344" v="2246" actId="26606"/>
          <ac:spMkLst>
            <pc:docMk/>
            <pc:sldMk cId="2282376309" sldId="272"/>
            <ac:spMk id="211" creationId="{8CB5D2D7-DF65-4E86-BFBA-FFB9B5ACEB64}"/>
          </ac:spMkLst>
        </pc:spChg>
        <pc:grpChg chg="del">
          <ac:chgData name="Timo Lietmeyer" userId="62e0d8b4-ebb4-4b15-b404-1f0b2ae9bc84" providerId="ADAL" clId="{1D62987B-4009-4FCD-A0BF-66A3233A0DFC}" dt="2022-01-28T14:13:07.344" v="2246" actId="26606"/>
          <ac:grpSpMkLst>
            <pc:docMk/>
            <pc:sldMk cId="2282376309" sldId="272"/>
            <ac:grpSpMk id="178" creationId="{1DE889C7-FAD6-4397-98E2-05D503484459}"/>
          </ac:grpSpMkLst>
        </pc:grpChg>
        <pc:grpChg chg="add">
          <ac:chgData name="Timo Lietmeyer" userId="62e0d8b4-ebb4-4b15-b404-1f0b2ae9bc84" providerId="ADAL" clId="{1D62987B-4009-4FCD-A0BF-66A3233A0DFC}" dt="2022-01-28T14:13:07.344" v="2246" actId="26606"/>
          <ac:grpSpMkLst>
            <pc:docMk/>
            <pc:sldMk cId="2282376309" sldId="272"/>
            <ac:grpSpMk id="201" creationId="{1DE889C7-FAD6-4397-98E2-05D503484459}"/>
          </ac:grpSpMkLst>
        </pc:grpChg>
        <pc:picChg chg="del">
          <ac:chgData name="Timo Lietmeyer" userId="62e0d8b4-ebb4-4b15-b404-1f0b2ae9bc84" providerId="ADAL" clId="{1D62987B-4009-4FCD-A0BF-66A3233A0DFC}" dt="2022-01-28T14:10:48.304" v="2212" actId="478"/>
          <ac:picMkLst>
            <pc:docMk/>
            <pc:sldMk cId="2282376309" sldId="272"/>
            <ac:picMk id="4" creationId="{B84B939F-83D3-4820-8013-47B04D26ECA8}"/>
          </ac:picMkLst>
        </pc:picChg>
        <pc:picChg chg="add mod">
          <ac:chgData name="Timo Lietmeyer" userId="62e0d8b4-ebb4-4b15-b404-1f0b2ae9bc84" providerId="ADAL" clId="{1D62987B-4009-4FCD-A0BF-66A3233A0DFC}" dt="2022-01-28T14:13:07.344" v="2246" actId="26606"/>
          <ac:picMkLst>
            <pc:docMk/>
            <pc:sldMk cId="2282376309" sldId="272"/>
            <ac:picMk id="5" creationId="{8399E0F1-A700-49AA-9935-894F0A4ECB0B}"/>
          </ac:picMkLst>
        </pc:picChg>
        <pc:picChg chg="del">
          <ac:chgData name="Timo Lietmeyer" userId="62e0d8b4-ebb4-4b15-b404-1f0b2ae9bc84" providerId="ADAL" clId="{1D62987B-4009-4FCD-A0BF-66A3233A0DFC}" dt="2022-01-28T14:10:50.110" v="2213" actId="478"/>
          <ac:picMkLst>
            <pc:docMk/>
            <pc:sldMk cId="2282376309" sldId="272"/>
            <ac:picMk id="17" creationId="{31AE6BE0-5DB7-4CBC-86A1-6121FA776D26}"/>
          </ac:picMkLst>
        </pc:picChg>
        <pc:picChg chg="add mod ord">
          <ac:chgData name="Timo Lietmeyer" userId="62e0d8b4-ebb4-4b15-b404-1f0b2ae9bc84" providerId="ADAL" clId="{1D62987B-4009-4FCD-A0BF-66A3233A0DFC}" dt="2022-01-28T14:13:07.344" v="2246" actId="26606"/>
          <ac:picMkLst>
            <pc:docMk/>
            <pc:sldMk cId="2282376309" sldId="272"/>
            <ac:picMk id="1026" creationId="{816AB9A1-C84C-4ACF-AC65-E1AF62DFDEF4}"/>
          </ac:picMkLst>
        </pc:picChg>
        <pc:picChg chg="add mod">
          <ac:chgData name="Timo Lietmeyer" userId="62e0d8b4-ebb4-4b15-b404-1f0b2ae9bc84" providerId="ADAL" clId="{1D62987B-4009-4FCD-A0BF-66A3233A0DFC}" dt="2022-01-28T14:13:36.920" v="2250" actId="1076"/>
          <ac:picMkLst>
            <pc:docMk/>
            <pc:sldMk cId="2282376309" sldId="272"/>
            <ac:picMk id="1028" creationId="{6C90C1AB-700C-4ED1-8609-024F51FB481A}"/>
          </ac:picMkLst>
        </pc:picChg>
      </pc:sldChg>
      <pc:sldChg chg="add del">
        <pc:chgData name="Timo Lietmeyer" userId="62e0d8b4-ebb4-4b15-b404-1f0b2ae9bc84" providerId="ADAL" clId="{1D62987B-4009-4FCD-A0BF-66A3233A0DFC}" dt="2022-01-28T14:16:03.185" v="2379" actId="2696"/>
        <pc:sldMkLst>
          <pc:docMk/>
          <pc:sldMk cId="847203581" sldId="273"/>
        </pc:sldMkLst>
      </pc:sldChg>
      <pc:sldChg chg="addSp delSp modSp add mod">
        <pc:chgData name="Timo Lietmeyer" userId="62e0d8b4-ebb4-4b15-b404-1f0b2ae9bc84" providerId="ADAL" clId="{1D62987B-4009-4FCD-A0BF-66A3233A0DFC}" dt="2022-01-28T14:20:46.722" v="2673" actId="26606"/>
        <pc:sldMkLst>
          <pc:docMk/>
          <pc:sldMk cId="1237566540" sldId="273"/>
        </pc:sldMkLst>
        <pc:spChg chg="del mod">
          <ac:chgData name="Timo Lietmeyer" userId="62e0d8b4-ebb4-4b15-b404-1f0b2ae9bc84" providerId="ADAL" clId="{1D62987B-4009-4FCD-A0BF-66A3233A0DFC}" dt="2022-01-28T14:20:44.719" v="2672" actId="478"/>
          <ac:spMkLst>
            <pc:docMk/>
            <pc:sldMk cId="1237566540" sldId="273"/>
            <ac:spMk id="4" creationId="{2DE6B97B-4E5F-48A7-AA35-AD66FF0E52EA}"/>
          </ac:spMkLst>
        </pc:spChg>
        <pc:spChg chg="mod">
          <ac:chgData name="Timo Lietmeyer" userId="62e0d8b4-ebb4-4b15-b404-1f0b2ae9bc84" providerId="ADAL" clId="{1D62987B-4009-4FCD-A0BF-66A3233A0DFC}" dt="2022-01-28T14:20:46.722" v="2673" actId="26606"/>
          <ac:spMkLst>
            <pc:docMk/>
            <pc:sldMk cId="1237566540" sldId="273"/>
            <ac:spMk id="6" creationId="{B7F090AA-F072-416A-AF66-2A78E5027CB5}"/>
          </ac:spMkLst>
        </pc:spChg>
        <pc:spChg chg="mod">
          <ac:chgData name="Timo Lietmeyer" userId="62e0d8b4-ebb4-4b15-b404-1f0b2ae9bc84" providerId="ADAL" clId="{1D62987B-4009-4FCD-A0BF-66A3233A0DFC}" dt="2022-01-28T14:20:46.722" v="2673" actId="26606"/>
          <ac:spMkLst>
            <pc:docMk/>
            <pc:sldMk cId="1237566540" sldId="273"/>
            <ac:spMk id="32" creationId="{7E6DFDEA-E173-4F53-AF73-393A0A16ABF0}"/>
          </ac:spMkLst>
        </pc:spChg>
        <pc:spChg chg="del">
          <ac:chgData name="Timo Lietmeyer" userId="62e0d8b4-ebb4-4b15-b404-1f0b2ae9bc84" providerId="ADAL" clId="{1D62987B-4009-4FCD-A0BF-66A3233A0DFC}" dt="2022-01-28T14:20:46.722" v="2673" actId="26606"/>
          <ac:spMkLst>
            <pc:docMk/>
            <pc:sldMk cId="1237566540" sldId="273"/>
            <ac:spMk id="70" creationId="{49AE1604-BB93-4F6D-94D6-F2A6021FC5AD}"/>
          </ac:spMkLst>
        </pc:spChg>
        <pc:spChg chg="del">
          <ac:chgData name="Timo Lietmeyer" userId="62e0d8b4-ebb4-4b15-b404-1f0b2ae9bc84" providerId="ADAL" clId="{1D62987B-4009-4FCD-A0BF-66A3233A0DFC}" dt="2022-01-28T14:20:46.722" v="2673" actId="26606"/>
          <ac:spMkLst>
            <pc:docMk/>
            <pc:sldMk cId="1237566540" sldId="273"/>
            <ac:spMk id="76" creationId="{CBC4F608-B4B8-48C3-9572-C0F061B1CD99}"/>
          </ac:spMkLst>
        </pc:spChg>
        <pc:spChg chg="del">
          <ac:chgData name="Timo Lietmeyer" userId="62e0d8b4-ebb4-4b15-b404-1f0b2ae9bc84" providerId="ADAL" clId="{1D62987B-4009-4FCD-A0BF-66A3233A0DFC}" dt="2022-01-28T14:20:46.722" v="2673" actId="26606"/>
          <ac:spMkLst>
            <pc:docMk/>
            <pc:sldMk cId="1237566540" sldId="273"/>
            <ac:spMk id="78" creationId="{1382A32C-5B0C-4B1C-A074-76C6DBCC9F87}"/>
          </ac:spMkLst>
        </pc:spChg>
        <pc:spChg chg="add">
          <ac:chgData name="Timo Lietmeyer" userId="62e0d8b4-ebb4-4b15-b404-1f0b2ae9bc84" providerId="ADAL" clId="{1D62987B-4009-4FCD-A0BF-66A3233A0DFC}" dt="2022-01-28T14:20:46.722" v="2673" actId="26606"/>
          <ac:spMkLst>
            <pc:docMk/>
            <pc:sldMk cId="1237566540" sldId="273"/>
            <ac:spMk id="83" creationId="{4522B21E-B2B9-4C72-9A71-C87EFD137480}"/>
          </ac:spMkLst>
        </pc:spChg>
        <pc:spChg chg="add">
          <ac:chgData name="Timo Lietmeyer" userId="62e0d8b4-ebb4-4b15-b404-1f0b2ae9bc84" providerId="ADAL" clId="{1D62987B-4009-4FCD-A0BF-66A3233A0DFC}" dt="2022-01-28T14:20:46.722" v="2673" actId="26606"/>
          <ac:spMkLst>
            <pc:docMk/>
            <pc:sldMk cId="1237566540" sldId="273"/>
            <ac:spMk id="85" creationId="{5EB7D2A2-F448-44D4-938C-DC84CBCB3B1E}"/>
          </ac:spMkLst>
        </pc:spChg>
        <pc:spChg chg="add">
          <ac:chgData name="Timo Lietmeyer" userId="62e0d8b4-ebb4-4b15-b404-1f0b2ae9bc84" providerId="ADAL" clId="{1D62987B-4009-4FCD-A0BF-66A3233A0DFC}" dt="2022-01-28T14:20:46.722" v="2673" actId="26606"/>
          <ac:spMkLst>
            <pc:docMk/>
            <pc:sldMk cId="1237566540" sldId="273"/>
            <ac:spMk id="87" creationId="{871AEA07-1E14-44B4-8E55-64EF049CD66F}"/>
          </ac:spMkLst>
        </pc:spChg>
        <pc:grpChg chg="del">
          <ac:chgData name="Timo Lietmeyer" userId="62e0d8b4-ebb4-4b15-b404-1f0b2ae9bc84" providerId="ADAL" clId="{1D62987B-4009-4FCD-A0BF-66A3233A0DFC}" dt="2022-01-28T14:20:46.722" v="2673" actId="26606"/>
          <ac:grpSpMkLst>
            <pc:docMk/>
            <pc:sldMk cId="1237566540" sldId="273"/>
            <ac:grpSpMk id="72" creationId="{A9270323-9616-4384-857D-E86B78272EFE}"/>
          </ac:grpSpMkLst>
        </pc:grpChg>
        <pc:picChg chg="del">
          <ac:chgData name="Timo Lietmeyer" userId="62e0d8b4-ebb4-4b15-b404-1f0b2ae9bc84" providerId="ADAL" clId="{1D62987B-4009-4FCD-A0BF-66A3233A0DFC}" dt="2022-01-28T14:20:30.458" v="2661" actId="478"/>
          <ac:picMkLst>
            <pc:docMk/>
            <pc:sldMk cId="1237566540" sldId="273"/>
            <ac:picMk id="5" creationId="{B241834F-04F1-41CB-B645-CEB615BE5962}"/>
          </ac:picMkLst>
        </pc:picChg>
        <pc:cxnChg chg="add">
          <ac:chgData name="Timo Lietmeyer" userId="62e0d8b4-ebb4-4b15-b404-1f0b2ae9bc84" providerId="ADAL" clId="{1D62987B-4009-4FCD-A0BF-66A3233A0DFC}" dt="2022-01-28T14:20:46.722" v="2673" actId="26606"/>
          <ac:cxnSpMkLst>
            <pc:docMk/>
            <pc:sldMk cId="1237566540" sldId="273"/>
            <ac:cxnSpMk id="89" creationId="{F7C8EA93-3210-4C62-99E9-153C275E3A87}"/>
          </ac:cxnSpMkLst>
        </pc:cxnChg>
      </pc:sldChg>
      <pc:sldChg chg="modSp add del mod ord">
        <pc:chgData name="Timo Lietmeyer" userId="62e0d8b4-ebb4-4b15-b404-1f0b2ae9bc84" providerId="ADAL" clId="{1D62987B-4009-4FCD-A0BF-66A3233A0DFC}" dt="2022-01-28T14:24:09.300" v="2738" actId="47"/>
        <pc:sldMkLst>
          <pc:docMk/>
          <pc:sldMk cId="4087972468" sldId="274"/>
        </pc:sldMkLst>
        <pc:spChg chg="mod">
          <ac:chgData name="Timo Lietmeyer" userId="62e0d8b4-ebb4-4b15-b404-1f0b2ae9bc84" providerId="ADAL" clId="{1D62987B-4009-4FCD-A0BF-66A3233A0DFC}" dt="2022-01-28T14:21:50.130" v="2704" actId="20577"/>
          <ac:spMkLst>
            <pc:docMk/>
            <pc:sldMk cId="4087972468" sldId="274"/>
            <ac:spMk id="2" creationId="{D249ED72-CE4A-4CED-A81B-75A133AEAB47}"/>
          </ac:spMkLst>
        </pc:spChg>
        <pc:spChg chg="mod">
          <ac:chgData name="Timo Lietmeyer" userId="62e0d8b4-ebb4-4b15-b404-1f0b2ae9bc84" providerId="ADAL" clId="{1D62987B-4009-4FCD-A0BF-66A3233A0DFC}" dt="2022-01-28T14:22:39.468" v="2705" actId="20577"/>
          <ac:spMkLst>
            <pc:docMk/>
            <pc:sldMk cId="4087972468" sldId="274"/>
            <ac:spMk id="42" creationId="{5C07363E-1734-4EA1-8E43-4A3A60222B10}"/>
          </ac:spMkLst>
        </pc:spChg>
      </pc:sldChg>
      <pc:sldChg chg="addSp delSp modSp new del mod modMedia setBg addAnim delAnim">
        <pc:chgData name="Timo Lietmeyer" userId="62e0d8b4-ebb4-4b15-b404-1f0b2ae9bc84" providerId="ADAL" clId="{1D62987B-4009-4FCD-A0BF-66A3233A0DFC}" dt="2022-01-28T14:24:11.610" v="2739" actId="47"/>
        <pc:sldMkLst>
          <pc:docMk/>
          <pc:sldMk cId="1108532055" sldId="275"/>
        </pc:sldMkLst>
        <pc:spChg chg="mod">
          <ac:chgData name="Timo Lietmeyer" userId="62e0d8b4-ebb4-4b15-b404-1f0b2ae9bc84" providerId="ADAL" clId="{1D62987B-4009-4FCD-A0BF-66A3233A0DFC}" dt="2022-01-28T14:23:20.633" v="2722" actId="20577"/>
          <ac:spMkLst>
            <pc:docMk/>
            <pc:sldMk cId="1108532055" sldId="275"/>
            <ac:spMk id="2" creationId="{F8B7AD37-FAA6-45DC-BD03-E3B7EEF06FA7}"/>
          </ac:spMkLst>
        </pc:spChg>
        <pc:spChg chg="mod">
          <ac:chgData name="Timo Lietmeyer" userId="62e0d8b4-ebb4-4b15-b404-1f0b2ae9bc84" providerId="ADAL" clId="{1D62987B-4009-4FCD-A0BF-66A3233A0DFC}" dt="2022-01-28T14:23:19.729" v="2721" actId="26606"/>
          <ac:spMkLst>
            <pc:docMk/>
            <pc:sldMk cId="1108532055" sldId="275"/>
            <ac:spMk id="3" creationId="{1248EBD9-23DB-4A50-95F4-CA15A2571551}"/>
          </ac:spMkLst>
        </pc:spChg>
        <pc:spChg chg="mod">
          <ac:chgData name="Timo Lietmeyer" userId="62e0d8b4-ebb4-4b15-b404-1f0b2ae9bc84" providerId="ADAL" clId="{1D62987B-4009-4FCD-A0BF-66A3233A0DFC}" dt="2022-01-28T14:23:19.729" v="2721" actId="26606"/>
          <ac:spMkLst>
            <pc:docMk/>
            <pc:sldMk cId="1108532055" sldId="275"/>
            <ac:spMk id="4" creationId="{0D6868E6-84D2-4E5D-95DC-634B2D79B54A}"/>
          </ac:spMkLst>
        </pc:spChg>
        <pc:spChg chg="add del">
          <ac:chgData name="Timo Lietmeyer" userId="62e0d8b4-ebb4-4b15-b404-1f0b2ae9bc84" providerId="ADAL" clId="{1D62987B-4009-4FCD-A0BF-66A3233A0DFC}" dt="2022-01-28T14:22:56.863" v="2718" actId="26606"/>
          <ac:spMkLst>
            <pc:docMk/>
            <pc:sldMk cId="1108532055" sldId="275"/>
            <ac:spMk id="10" creationId="{C1DD1A8A-57D5-4A81-AD04-532B043C5611}"/>
          </ac:spMkLst>
        </pc:spChg>
        <pc:spChg chg="add del">
          <ac:chgData name="Timo Lietmeyer" userId="62e0d8b4-ebb4-4b15-b404-1f0b2ae9bc84" providerId="ADAL" clId="{1D62987B-4009-4FCD-A0BF-66A3233A0DFC}" dt="2022-01-28T14:22:56.863" v="2718" actId="26606"/>
          <ac:spMkLst>
            <pc:docMk/>
            <pc:sldMk cId="1108532055" sldId="275"/>
            <ac:spMk id="12" creationId="{007891EC-4501-44ED-A8C8-B11B6DB767AB}"/>
          </ac:spMkLst>
        </pc:spChg>
        <pc:spChg chg="add del">
          <ac:chgData name="Timo Lietmeyer" userId="62e0d8b4-ebb4-4b15-b404-1f0b2ae9bc84" providerId="ADAL" clId="{1D62987B-4009-4FCD-A0BF-66A3233A0DFC}" dt="2022-01-28T14:23:19.729" v="2721" actId="26606"/>
          <ac:spMkLst>
            <pc:docMk/>
            <pc:sldMk cId="1108532055" sldId="275"/>
            <ac:spMk id="14" creationId="{C1DD1A8A-57D5-4A81-AD04-532B043C5611}"/>
          </ac:spMkLst>
        </pc:spChg>
        <pc:spChg chg="add del">
          <ac:chgData name="Timo Lietmeyer" userId="62e0d8b4-ebb4-4b15-b404-1f0b2ae9bc84" providerId="ADAL" clId="{1D62987B-4009-4FCD-A0BF-66A3233A0DFC}" dt="2022-01-28T14:23:19.729" v="2721" actId="26606"/>
          <ac:spMkLst>
            <pc:docMk/>
            <pc:sldMk cId="1108532055" sldId="275"/>
            <ac:spMk id="16" creationId="{007891EC-4501-44ED-A8C8-B11B6DB767AB}"/>
          </ac:spMkLst>
        </pc:spChg>
        <pc:picChg chg="add del mod">
          <ac:chgData name="Timo Lietmeyer" userId="62e0d8b4-ebb4-4b15-b404-1f0b2ae9bc84" providerId="ADAL" clId="{1D62987B-4009-4FCD-A0BF-66A3233A0DFC}" dt="2022-01-28T14:22:56.863" v="2718" actId="26606"/>
          <ac:picMkLst>
            <pc:docMk/>
            <pc:sldMk cId="1108532055" sldId="275"/>
            <ac:picMk id="6" creationId="{2B19F440-F3A5-42B0-B6C8-2096B95A7C5B}"/>
          </ac:picMkLst>
        </pc:picChg>
        <pc:picChg chg="add del">
          <ac:chgData name="Timo Lietmeyer" userId="62e0d8b4-ebb4-4b15-b404-1f0b2ae9bc84" providerId="ADAL" clId="{1D62987B-4009-4FCD-A0BF-66A3233A0DFC}" dt="2022-01-28T14:23:19.729" v="2721" actId="26606"/>
          <ac:picMkLst>
            <pc:docMk/>
            <pc:sldMk cId="1108532055" sldId="275"/>
            <ac:picMk id="15" creationId="{9A88410A-3DEC-40EC-98BE-E8AF341361D7}"/>
          </ac:picMkLst>
        </pc:picChg>
      </pc:sldChg>
      <pc:sldChg chg="addSp modSp new add del mod ord modMedia setBg modNotesTx">
        <pc:chgData name="Timo Lietmeyer" userId="62e0d8b4-ebb4-4b15-b404-1f0b2ae9bc84" providerId="ADAL" clId="{1D62987B-4009-4FCD-A0BF-66A3233A0DFC}" dt="2022-01-28T14:32:42.527" v="3325" actId="20577"/>
        <pc:sldMkLst>
          <pc:docMk/>
          <pc:sldMk cId="2968467389" sldId="276"/>
        </pc:sldMkLst>
        <pc:spChg chg="mod">
          <ac:chgData name="Timo Lietmeyer" userId="62e0d8b4-ebb4-4b15-b404-1f0b2ae9bc84" providerId="ADAL" clId="{1D62987B-4009-4FCD-A0BF-66A3233A0DFC}" dt="2022-01-28T14:23:36.515" v="2732" actId="26606"/>
          <ac:spMkLst>
            <pc:docMk/>
            <pc:sldMk cId="2968467389" sldId="276"/>
            <ac:spMk id="2" creationId="{BF78F450-7FE8-4E2D-B925-30C046FB613D}"/>
          </ac:spMkLst>
        </pc:spChg>
        <pc:spChg chg="mod">
          <ac:chgData name="Timo Lietmeyer" userId="62e0d8b4-ebb4-4b15-b404-1f0b2ae9bc84" providerId="ADAL" clId="{1D62987B-4009-4FCD-A0BF-66A3233A0DFC}" dt="2022-01-28T14:23:36.515" v="2732" actId="26606"/>
          <ac:spMkLst>
            <pc:docMk/>
            <pc:sldMk cId="2968467389" sldId="276"/>
            <ac:spMk id="3" creationId="{E6C12282-D28F-4B88-8258-D0271AA643D9}"/>
          </ac:spMkLst>
        </pc:spChg>
        <pc:spChg chg="mod">
          <ac:chgData name="Timo Lietmeyer" userId="62e0d8b4-ebb4-4b15-b404-1f0b2ae9bc84" providerId="ADAL" clId="{1D62987B-4009-4FCD-A0BF-66A3233A0DFC}" dt="2022-01-28T14:23:36.515" v="2732" actId="26606"/>
          <ac:spMkLst>
            <pc:docMk/>
            <pc:sldMk cId="2968467389" sldId="276"/>
            <ac:spMk id="4" creationId="{7C944A76-2F54-4336-B6A3-0F08F0483F50}"/>
          </ac:spMkLst>
        </pc:spChg>
        <pc:spChg chg="add">
          <ac:chgData name="Timo Lietmeyer" userId="62e0d8b4-ebb4-4b15-b404-1f0b2ae9bc84" providerId="ADAL" clId="{1D62987B-4009-4FCD-A0BF-66A3233A0DFC}" dt="2022-01-28T14:23:36.515" v="2732" actId="26606"/>
          <ac:spMkLst>
            <pc:docMk/>
            <pc:sldMk cId="2968467389" sldId="276"/>
            <ac:spMk id="10" creationId="{C1DD1A8A-57D5-4A81-AD04-532B043C5611}"/>
          </ac:spMkLst>
        </pc:spChg>
        <pc:spChg chg="add">
          <ac:chgData name="Timo Lietmeyer" userId="62e0d8b4-ebb4-4b15-b404-1f0b2ae9bc84" providerId="ADAL" clId="{1D62987B-4009-4FCD-A0BF-66A3233A0DFC}" dt="2022-01-28T14:23:36.515" v="2732" actId="26606"/>
          <ac:spMkLst>
            <pc:docMk/>
            <pc:sldMk cId="2968467389" sldId="276"/>
            <ac:spMk id="12" creationId="{007891EC-4501-44ED-A8C8-B11B6DB767AB}"/>
          </ac:spMkLst>
        </pc:spChg>
        <pc:picChg chg="add mod">
          <ac:chgData name="Timo Lietmeyer" userId="62e0d8b4-ebb4-4b15-b404-1f0b2ae9bc84" providerId="ADAL" clId="{1D62987B-4009-4FCD-A0BF-66A3233A0DFC}" dt="2022-01-28T14:23:42.197" v="2737" actId="27614"/>
          <ac:picMkLst>
            <pc:docMk/>
            <pc:sldMk cId="2968467389" sldId="276"/>
            <ac:picMk id="6" creationId="{0BA9366A-5B4C-4F2E-B1DB-A0A75A770C23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F62464-B303-440A-9067-1A2EF5C2EEB2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8F4A0B6-77D1-4C6B-BFBE-BDE8089D05DA}">
      <dgm:prSet/>
      <dgm:spPr/>
      <dgm:t>
        <a:bodyPr/>
        <a:lstStyle/>
        <a:p>
          <a:r>
            <a:rPr lang="de-DE"/>
            <a:t>Vision</a:t>
          </a:r>
          <a:endParaRPr lang="en-US"/>
        </a:p>
      </dgm:t>
    </dgm:pt>
    <dgm:pt modelId="{878CB834-1B65-474C-95C0-A0C312E624F8}" type="parTrans" cxnId="{3B48CA90-4869-4563-84D2-A07839B5C39F}">
      <dgm:prSet/>
      <dgm:spPr/>
      <dgm:t>
        <a:bodyPr/>
        <a:lstStyle/>
        <a:p>
          <a:endParaRPr lang="en-US"/>
        </a:p>
      </dgm:t>
    </dgm:pt>
    <dgm:pt modelId="{5D2BA11E-4427-4178-A62B-51DD4112E816}" type="sibTrans" cxnId="{3B48CA90-4869-4563-84D2-A07839B5C39F}">
      <dgm:prSet/>
      <dgm:spPr/>
      <dgm:t>
        <a:bodyPr/>
        <a:lstStyle/>
        <a:p>
          <a:endParaRPr lang="en-US"/>
        </a:p>
      </dgm:t>
    </dgm:pt>
    <dgm:pt modelId="{D5502343-508B-456E-BE9D-6B7BB9C79016}">
      <dgm:prSet/>
      <dgm:spPr/>
      <dgm:t>
        <a:bodyPr/>
        <a:lstStyle/>
        <a:p>
          <a:r>
            <a:rPr lang="de-DE"/>
            <a:t>Datengrundlage</a:t>
          </a:r>
          <a:endParaRPr lang="en-US"/>
        </a:p>
      </dgm:t>
    </dgm:pt>
    <dgm:pt modelId="{40D95AA1-6C1B-4993-8C68-78B5EA53609B}" type="parTrans" cxnId="{7937DC78-C0BC-467A-8D4C-D80044F0591F}">
      <dgm:prSet/>
      <dgm:spPr/>
      <dgm:t>
        <a:bodyPr/>
        <a:lstStyle/>
        <a:p>
          <a:endParaRPr lang="en-US"/>
        </a:p>
      </dgm:t>
    </dgm:pt>
    <dgm:pt modelId="{8EDAED05-9DF2-4F17-8973-92591D30F1E8}" type="sibTrans" cxnId="{7937DC78-C0BC-467A-8D4C-D80044F0591F}">
      <dgm:prSet/>
      <dgm:spPr/>
      <dgm:t>
        <a:bodyPr/>
        <a:lstStyle/>
        <a:p>
          <a:endParaRPr lang="en-US"/>
        </a:p>
      </dgm:t>
    </dgm:pt>
    <dgm:pt modelId="{3372A97D-6088-4053-B9EF-D670B309A91D}">
      <dgm:prSet/>
      <dgm:spPr/>
      <dgm:t>
        <a:bodyPr/>
        <a:lstStyle/>
        <a:p>
          <a:r>
            <a:rPr lang="de-DE"/>
            <a:t>Ladestationen</a:t>
          </a:r>
          <a:endParaRPr lang="en-US"/>
        </a:p>
      </dgm:t>
    </dgm:pt>
    <dgm:pt modelId="{610F79C3-8023-4BFA-9BE0-7CD9629A9841}" type="parTrans" cxnId="{4A7525A8-241C-4104-BF4B-4114EDF04E41}">
      <dgm:prSet/>
      <dgm:spPr/>
      <dgm:t>
        <a:bodyPr/>
        <a:lstStyle/>
        <a:p>
          <a:endParaRPr lang="en-US"/>
        </a:p>
      </dgm:t>
    </dgm:pt>
    <dgm:pt modelId="{4EF8413D-C37A-4D62-A7BD-1DBBB7660188}" type="sibTrans" cxnId="{4A7525A8-241C-4104-BF4B-4114EDF04E41}">
      <dgm:prSet/>
      <dgm:spPr/>
      <dgm:t>
        <a:bodyPr/>
        <a:lstStyle/>
        <a:p>
          <a:endParaRPr lang="en-US"/>
        </a:p>
      </dgm:t>
    </dgm:pt>
    <dgm:pt modelId="{30104137-F62F-4A29-99C3-4424D91A7755}">
      <dgm:prSet/>
      <dgm:spPr/>
      <dgm:t>
        <a:bodyPr/>
        <a:lstStyle/>
        <a:p>
          <a:r>
            <a:rPr lang="de-DE"/>
            <a:t>Smart Daten</a:t>
          </a:r>
          <a:endParaRPr lang="en-US"/>
        </a:p>
      </dgm:t>
    </dgm:pt>
    <dgm:pt modelId="{C755BF48-55C4-4F98-B671-CD4589B22BF2}" type="parTrans" cxnId="{77C8E062-E060-4239-A2E5-F798EEFB6448}">
      <dgm:prSet/>
      <dgm:spPr/>
      <dgm:t>
        <a:bodyPr/>
        <a:lstStyle/>
        <a:p>
          <a:endParaRPr lang="en-US"/>
        </a:p>
      </dgm:t>
    </dgm:pt>
    <dgm:pt modelId="{854020A8-C429-4442-BC01-3540457D99D5}" type="sibTrans" cxnId="{77C8E062-E060-4239-A2E5-F798EEFB6448}">
      <dgm:prSet/>
      <dgm:spPr/>
      <dgm:t>
        <a:bodyPr/>
        <a:lstStyle/>
        <a:p>
          <a:endParaRPr lang="en-US"/>
        </a:p>
      </dgm:t>
    </dgm:pt>
    <dgm:pt modelId="{514ED39D-F275-4B67-B8BB-62ED346448C3}">
      <dgm:prSet/>
      <dgm:spPr/>
      <dgm:t>
        <a:bodyPr/>
        <a:lstStyle/>
        <a:p>
          <a:r>
            <a:rPr lang="de-DE"/>
            <a:t>Zusammenhänge</a:t>
          </a:r>
          <a:endParaRPr lang="en-US"/>
        </a:p>
      </dgm:t>
    </dgm:pt>
    <dgm:pt modelId="{9505680D-19D1-4E4A-A379-5BE65B757086}" type="parTrans" cxnId="{D9A678DD-0C7F-4E35-81F4-5D718BEF9938}">
      <dgm:prSet/>
      <dgm:spPr/>
      <dgm:t>
        <a:bodyPr/>
        <a:lstStyle/>
        <a:p>
          <a:endParaRPr lang="en-US"/>
        </a:p>
      </dgm:t>
    </dgm:pt>
    <dgm:pt modelId="{65F54EFD-C4A8-4969-98CB-98B1B7660537}" type="sibTrans" cxnId="{D9A678DD-0C7F-4E35-81F4-5D718BEF9938}">
      <dgm:prSet/>
      <dgm:spPr/>
      <dgm:t>
        <a:bodyPr/>
        <a:lstStyle/>
        <a:p>
          <a:endParaRPr lang="en-US"/>
        </a:p>
      </dgm:t>
    </dgm:pt>
    <dgm:pt modelId="{E47C6FF7-156A-4782-B876-7D3379ADF74B}">
      <dgm:prSet/>
      <dgm:spPr/>
      <dgm:t>
        <a:bodyPr/>
        <a:lstStyle/>
        <a:p>
          <a:r>
            <a:rPr lang="de-DE"/>
            <a:t>Wetterdaten</a:t>
          </a:r>
          <a:endParaRPr lang="en-US"/>
        </a:p>
      </dgm:t>
    </dgm:pt>
    <dgm:pt modelId="{777D6219-19C8-4B1B-9A35-CD09AFA38345}" type="parTrans" cxnId="{8CC65522-D179-4496-B018-CEF3942175C0}">
      <dgm:prSet/>
      <dgm:spPr/>
      <dgm:t>
        <a:bodyPr/>
        <a:lstStyle/>
        <a:p>
          <a:endParaRPr lang="en-US"/>
        </a:p>
      </dgm:t>
    </dgm:pt>
    <dgm:pt modelId="{26BCAC42-5FB1-440E-BEC3-09DE3B7B02C4}" type="sibTrans" cxnId="{8CC65522-D179-4496-B018-CEF3942175C0}">
      <dgm:prSet/>
      <dgm:spPr/>
      <dgm:t>
        <a:bodyPr/>
        <a:lstStyle/>
        <a:p>
          <a:endParaRPr lang="en-US"/>
        </a:p>
      </dgm:t>
    </dgm:pt>
    <dgm:pt modelId="{BC0E5A06-CED5-4854-BCC9-23E09AF1031E}">
      <dgm:prSet/>
      <dgm:spPr/>
      <dgm:t>
        <a:bodyPr/>
        <a:lstStyle/>
        <a:p>
          <a:r>
            <a:rPr lang="de-DE"/>
            <a:t>Umsetzung</a:t>
          </a:r>
          <a:endParaRPr lang="en-US"/>
        </a:p>
      </dgm:t>
    </dgm:pt>
    <dgm:pt modelId="{4546EBB4-E645-4490-B45A-0C120F99376A}" type="parTrans" cxnId="{71D9B25D-3E5E-4EF0-9C1E-C4361E6BDB40}">
      <dgm:prSet/>
      <dgm:spPr/>
      <dgm:t>
        <a:bodyPr/>
        <a:lstStyle/>
        <a:p>
          <a:endParaRPr lang="en-US"/>
        </a:p>
      </dgm:t>
    </dgm:pt>
    <dgm:pt modelId="{6DB822AB-C928-43AF-B758-C459797172BB}" type="sibTrans" cxnId="{71D9B25D-3E5E-4EF0-9C1E-C4361E6BDB40}">
      <dgm:prSet/>
      <dgm:spPr/>
      <dgm:t>
        <a:bodyPr/>
        <a:lstStyle/>
        <a:p>
          <a:endParaRPr lang="en-US"/>
        </a:p>
      </dgm:t>
    </dgm:pt>
    <dgm:pt modelId="{01A79E8C-27A5-40D4-8A87-8705D593565D}">
      <dgm:prSet/>
      <dgm:spPr/>
      <dgm:t>
        <a:bodyPr/>
        <a:lstStyle/>
        <a:p>
          <a:r>
            <a:rPr lang="de-DE" dirty="0"/>
            <a:t>Herausforderungen</a:t>
          </a:r>
          <a:endParaRPr lang="en-US" dirty="0"/>
        </a:p>
      </dgm:t>
    </dgm:pt>
    <dgm:pt modelId="{750EF872-68B5-4F01-ADAA-E32B1CB88B5C}" type="parTrans" cxnId="{985D031D-B55E-444A-9C85-18D0B309F985}">
      <dgm:prSet/>
      <dgm:spPr/>
      <dgm:t>
        <a:bodyPr/>
        <a:lstStyle/>
        <a:p>
          <a:endParaRPr lang="en-US"/>
        </a:p>
      </dgm:t>
    </dgm:pt>
    <dgm:pt modelId="{540EEC5F-C4E7-4BA1-A5A4-5264DC16EDD7}" type="sibTrans" cxnId="{985D031D-B55E-444A-9C85-18D0B309F985}">
      <dgm:prSet/>
      <dgm:spPr/>
      <dgm:t>
        <a:bodyPr/>
        <a:lstStyle/>
        <a:p>
          <a:endParaRPr lang="en-US"/>
        </a:p>
      </dgm:t>
    </dgm:pt>
    <dgm:pt modelId="{0A4BC20B-1513-430B-B17B-621902445112}">
      <dgm:prSet/>
      <dgm:spPr/>
      <dgm:t>
        <a:bodyPr/>
        <a:lstStyle/>
        <a:p>
          <a:r>
            <a:rPr lang="de-DE"/>
            <a:t>Live Demo</a:t>
          </a:r>
          <a:endParaRPr lang="en-US"/>
        </a:p>
      </dgm:t>
    </dgm:pt>
    <dgm:pt modelId="{C4604917-57F5-41E4-9110-0082454E3556}" type="parTrans" cxnId="{F7BC2DA5-4B74-496F-A144-88BE66C8E7BD}">
      <dgm:prSet/>
      <dgm:spPr/>
      <dgm:t>
        <a:bodyPr/>
        <a:lstStyle/>
        <a:p>
          <a:endParaRPr lang="en-US"/>
        </a:p>
      </dgm:t>
    </dgm:pt>
    <dgm:pt modelId="{9FEDB937-A6BD-4042-A4A8-AAFB6E726A83}" type="sibTrans" cxnId="{F7BC2DA5-4B74-496F-A144-88BE66C8E7BD}">
      <dgm:prSet/>
      <dgm:spPr/>
      <dgm:t>
        <a:bodyPr/>
        <a:lstStyle/>
        <a:p>
          <a:endParaRPr lang="en-US"/>
        </a:p>
      </dgm:t>
    </dgm:pt>
    <dgm:pt modelId="{EFA38113-EC5C-4FC2-9F91-FB99A1DC98FE}">
      <dgm:prSet/>
      <dgm:spPr/>
      <dgm:t>
        <a:bodyPr/>
        <a:lstStyle/>
        <a:p>
          <a:r>
            <a:rPr lang="de-DE"/>
            <a:t>Ausblick</a:t>
          </a:r>
          <a:endParaRPr lang="en-US"/>
        </a:p>
      </dgm:t>
    </dgm:pt>
    <dgm:pt modelId="{53FA589B-FEA2-4998-824D-8FAB592710D7}" type="parTrans" cxnId="{B4DC7DB6-4DDB-4AF0-824A-E231590DBC7E}">
      <dgm:prSet/>
      <dgm:spPr/>
      <dgm:t>
        <a:bodyPr/>
        <a:lstStyle/>
        <a:p>
          <a:endParaRPr lang="en-US"/>
        </a:p>
      </dgm:t>
    </dgm:pt>
    <dgm:pt modelId="{A9DCB13F-3667-48C1-A406-5E573B7FEC36}" type="sibTrans" cxnId="{B4DC7DB6-4DDB-4AF0-824A-E231590DBC7E}">
      <dgm:prSet/>
      <dgm:spPr/>
      <dgm:t>
        <a:bodyPr/>
        <a:lstStyle/>
        <a:p>
          <a:endParaRPr lang="en-US"/>
        </a:p>
      </dgm:t>
    </dgm:pt>
    <dgm:pt modelId="{39E6E633-0D49-408B-8500-05A7C3A2F9EC}" type="pres">
      <dgm:prSet presAssocID="{95F62464-B303-440A-9067-1A2EF5C2EEB2}" presName="Name0" presStyleCnt="0">
        <dgm:presLayoutVars>
          <dgm:dir/>
          <dgm:animLvl val="lvl"/>
          <dgm:resizeHandles val="exact"/>
        </dgm:presLayoutVars>
      </dgm:prSet>
      <dgm:spPr/>
    </dgm:pt>
    <dgm:pt modelId="{1A603F0E-7C7C-4D06-9204-65D72D05DAF8}" type="pres">
      <dgm:prSet presAssocID="{38F4A0B6-77D1-4C6B-BFBE-BDE8089D05DA}" presName="composite" presStyleCnt="0"/>
      <dgm:spPr/>
    </dgm:pt>
    <dgm:pt modelId="{C9FAC7E6-EE0A-41E9-A5E8-D73E857AD655}" type="pres">
      <dgm:prSet presAssocID="{38F4A0B6-77D1-4C6B-BFBE-BDE8089D05DA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F2C8A0E-6E2E-4B48-8A6E-8B3FD6561822}" type="pres">
      <dgm:prSet presAssocID="{38F4A0B6-77D1-4C6B-BFBE-BDE8089D05DA}" presName="desTx" presStyleLbl="revTx" presStyleIdx="0" presStyleCnt="2">
        <dgm:presLayoutVars>
          <dgm:bulletEnabled val="1"/>
        </dgm:presLayoutVars>
      </dgm:prSet>
      <dgm:spPr/>
    </dgm:pt>
    <dgm:pt modelId="{D364AF3E-D228-4D7B-9F0A-FEA362714409}" type="pres">
      <dgm:prSet presAssocID="{5D2BA11E-4427-4178-A62B-51DD4112E816}" presName="space" presStyleCnt="0"/>
      <dgm:spPr/>
    </dgm:pt>
    <dgm:pt modelId="{617AC41A-0035-4D75-8317-096413F13A12}" type="pres">
      <dgm:prSet presAssocID="{D5502343-508B-456E-BE9D-6B7BB9C79016}" presName="composite" presStyleCnt="0"/>
      <dgm:spPr/>
    </dgm:pt>
    <dgm:pt modelId="{A0EE7414-7016-4DBF-8533-83E691F65D15}" type="pres">
      <dgm:prSet presAssocID="{D5502343-508B-456E-BE9D-6B7BB9C79016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6BB475A5-7920-4E20-9CDA-166716A61506}" type="pres">
      <dgm:prSet presAssocID="{D5502343-508B-456E-BE9D-6B7BB9C79016}" presName="desTx" presStyleLbl="revTx" presStyleIdx="0" presStyleCnt="2">
        <dgm:presLayoutVars>
          <dgm:bulletEnabled val="1"/>
        </dgm:presLayoutVars>
      </dgm:prSet>
      <dgm:spPr/>
    </dgm:pt>
    <dgm:pt modelId="{62F3F466-0536-487C-A707-294CF479D67F}" type="pres">
      <dgm:prSet presAssocID="{8EDAED05-9DF2-4F17-8973-92591D30F1E8}" presName="space" presStyleCnt="0"/>
      <dgm:spPr/>
    </dgm:pt>
    <dgm:pt modelId="{742FF0A7-9144-4EB1-B7CA-BAF4E343B457}" type="pres">
      <dgm:prSet presAssocID="{BC0E5A06-CED5-4854-BCC9-23E09AF1031E}" presName="composite" presStyleCnt="0"/>
      <dgm:spPr/>
    </dgm:pt>
    <dgm:pt modelId="{A006BBCC-3B03-4298-A10C-31AB9FB4961D}" type="pres">
      <dgm:prSet presAssocID="{BC0E5A06-CED5-4854-BCC9-23E09AF1031E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3D339070-1020-44BA-B42A-C4692BAF7F84}" type="pres">
      <dgm:prSet presAssocID="{BC0E5A06-CED5-4854-BCC9-23E09AF1031E}" presName="desTx" presStyleLbl="revTx" presStyleIdx="1" presStyleCnt="2">
        <dgm:presLayoutVars>
          <dgm:bulletEnabled val="1"/>
        </dgm:presLayoutVars>
      </dgm:prSet>
      <dgm:spPr/>
    </dgm:pt>
    <dgm:pt modelId="{10F8558E-80DF-46BA-84F4-1A2BE431D282}" type="pres">
      <dgm:prSet presAssocID="{6DB822AB-C928-43AF-B758-C459797172BB}" presName="space" presStyleCnt="0"/>
      <dgm:spPr/>
    </dgm:pt>
    <dgm:pt modelId="{40193224-EB9B-4ED3-BCF9-CDCD7EAE5989}" type="pres">
      <dgm:prSet presAssocID="{EFA38113-EC5C-4FC2-9F91-FB99A1DC98FE}" presName="composite" presStyleCnt="0"/>
      <dgm:spPr/>
    </dgm:pt>
    <dgm:pt modelId="{F62DBC58-A53D-4F04-940B-2383C705F21A}" type="pres">
      <dgm:prSet presAssocID="{EFA38113-EC5C-4FC2-9F91-FB99A1DC98FE}" presName="par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A4903FCB-BB1D-4EC2-8829-2A7548FDA5D5}" type="pres">
      <dgm:prSet presAssocID="{EFA38113-EC5C-4FC2-9F91-FB99A1DC98FE}" presName="desTx" presStyleLbl="revTx" presStyleIdx="1" presStyleCnt="2">
        <dgm:presLayoutVars>
          <dgm:bulletEnabled val="1"/>
        </dgm:presLayoutVars>
      </dgm:prSet>
      <dgm:spPr/>
    </dgm:pt>
  </dgm:ptLst>
  <dgm:cxnLst>
    <dgm:cxn modelId="{BFA2671A-8511-4C4C-81CD-43EB8F05B7AF}" type="presOf" srcId="{3372A97D-6088-4053-B9EF-D670B309A91D}" destId="{6BB475A5-7920-4E20-9CDA-166716A61506}" srcOrd="0" destOrd="0" presId="urn:microsoft.com/office/officeart/2005/8/layout/chevron1"/>
    <dgm:cxn modelId="{992D8B1A-93A8-4E30-AE71-095795E46D7C}" type="presOf" srcId="{D5502343-508B-456E-BE9D-6B7BB9C79016}" destId="{A0EE7414-7016-4DBF-8533-83E691F65D15}" srcOrd="0" destOrd="0" presId="urn:microsoft.com/office/officeart/2005/8/layout/chevron1"/>
    <dgm:cxn modelId="{985D031D-B55E-444A-9C85-18D0B309F985}" srcId="{BC0E5A06-CED5-4854-BCC9-23E09AF1031E}" destId="{01A79E8C-27A5-40D4-8A87-8705D593565D}" srcOrd="0" destOrd="0" parTransId="{750EF872-68B5-4F01-ADAA-E32B1CB88B5C}" sibTransId="{540EEC5F-C4E7-4BA1-A5A4-5264DC16EDD7}"/>
    <dgm:cxn modelId="{8CC65522-D179-4496-B018-CEF3942175C0}" srcId="{D5502343-508B-456E-BE9D-6B7BB9C79016}" destId="{E47C6FF7-156A-4782-B876-7D3379ADF74B}" srcOrd="3" destOrd="0" parTransId="{777D6219-19C8-4B1B-9A35-CD09AFA38345}" sibTransId="{26BCAC42-5FB1-440E-BEC3-09DE3B7B02C4}"/>
    <dgm:cxn modelId="{E7DB0D28-AAC9-4B78-B947-CD98D475F9B1}" type="presOf" srcId="{30104137-F62F-4A29-99C3-4424D91A7755}" destId="{6BB475A5-7920-4E20-9CDA-166716A61506}" srcOrd="0" destOrd="1" presId="urn:microsoft.com/office/officeart/2005/8/layout/chevron1"/>
    <dgm:cxn modelId="{B1ADC430-4A11-42C2-814D-820695F75671}" type="presOf" srcId="{514ED39D-F275-4B67-B8BB-62ED346448C3}" destId="{6BB475A5-7920-4E20-9CDA-166716A61506}" srcOrd="0" destOrd="2" presId="urn:microsoft.com/office/officeart/2005/8/layout/chevron1"/>
    <dgm:cxn modelId="{CEC4AB31-64E9-4BE8-8C94-7DC8E4F32F26}" type="presOf" srcId="{38F4A0B6-77D1-4C6B-BFBE-BDE8089D05DA}" destId="{C9FAC7E6-EE0A-41E9-A5E8-D73E857AD655}" srcOrd="0" destOrd="0" presId="urn:microsoft.com/office/officeart/2005/8/layout/chevron1"/>
    <dgm:cxn modelId="{71D9B25D-3E5E-4EF0-9C1E-C4361E6BDB40}" srcId="{95F62464-B303-440A-9067-1A2EF5C2EEB2}" destId="{BC0E5A06-CED5-4854-BCC9-23E09AF1031E}" srcOrd="2" destOrd="0" parTransId="{4546EBB4-E645-4490-B45A-0C120F99376A}" sibTransId="{6DB822AB-C928-43AF-B758-C459797172BB}"/>
    <dgm:cxn modelId="{77C8E062-E060-4239-A2E5-F798EEFB6448}" srcId="{D5502343-508B-456E-BE9D-6B7BB9C79016}" destId="{30104137-F62F-4A29-99C3-4424D91A7755}" srcOrd="1" destOrd="0" parTransId="{C755BF48-55C4-4F98-B671-CD4589B22BF2}" sibTransId="{854020A8-C429-4442-BC01-3540457D99D5}"/>
    <dgm:cxn modelId="{A3031356-3F88-4052-96E6-69765F975475}" type="presOf" srcId="{EFA38113-EC5C-4FC2-9F91-FB99A1DC98FE}" destId="{F62DBC58-A53D-4F04-940B-2383C705F21A}" srcOrd="0" destOrd="0" presId="urn:microsoft.com/office/officeart/2005/8/layout/chevron1"/>
    <dgm:cxn modelId="{7937DC78-C0BC-467A-8D4C-D80044F0591F}" srcId="{95F62464-B303-440A-9067-1A2EF5C2EEB2}" destId="{D5502343-508B-456E-BE9D-6B7BB9C79016}" srcOrd="1" destOrd="0" parTransId="{40D95AA1-6C1B-4993-8C68-78B5EA53609B}" sibTransId="{8EDAED05-9DF2-4F17-8973-92591D30F1E8}"/>
    <dgm:cxn modelId="{AFBA9D7D-772E-4A0F-88BC-170E3185EF12}" type="presOf" srcId="{0A4BC20B-1513-430B-B17B-621902445112}" destId="{3D339070-1020-44BA-B42A-C4692BAF7F84}" srcOrd="0" destOrd="1" presId="urn:microsoft.com/office/officeart/2005/8/layout/chevron1"/>
    <dgm:cxn modelId="{3B48CA90-4869-4563-84D2-A07839B5C39F}" srcId="{95F62464-B303-440A-9067-1A2EF5C2EEB2}" destId="{38F4A0B6-77D1-4C6B-BFBE-BDE8089D05DA}" srcOrd="0" destOrd="0" parTransId="{878CB834-1B65-474C-95C0-A0C312E624F8}" sibTransId="{5D2BA11E-4427-4178-A62B-51DD4112E816}"/>
    <dgm:cxn modelId="{F7BC2DA5-4B74-496F-A144-88BE66C8E7BD}" srcId="{BC0E5A06-CED5-4854-BCC9-23E09AF1031E}" destId="{0A4BC20B-1513-430B-B17B-621902445112}" srcOrd="1" destOrd="0" parTransId="{C4604917-57F5-41E4-9110-0082454E3556}" sibTransId="{9FEDB937-A6BD-4042-A4A8-AAFB6E726A83}"/>
    <dgm:cxn modelId="{4A7525A8-241C-4104-BF4B-4114EDF04E41}" srcId="{D5502343-508B-456E-BE9D-6B7BB9C79016}" destId="{3372A97D-6088-4053-B9EF-D670B309A91D}" srcOrd="0" destOrd="0" parTransId="{610F79C3-8023-4BFA-9BE0-7CD9629A9841}" sibTransId="{4EF8413D-C37A-4D62-A7BD-1DBBB7660188}"/>
    <dgm:cxn modelId="{BC02A3AA-414F-4204-89B0-AAAFA6000DCC}" type="presOf" srcId="{95F62464-B303-440A-9067-1A2EF5C2EEB2}" destId="{39E6E633-0D49-408B-8500-05A7C3A2F9EC}" srcOrd="0" destOrd="0" presId="urn:microsoft.com/office/officeart/2005/8/layout/chevron1"/>
    <dgm:cxn modelId="{1B0E9FB2-CFAA-4F68-82A6-9A556F33711A}" type="presOf" srcId="{01A79E8C-27A5-40D4-8A87-8705D593565D}" destId="{3D339070-1020-44BA-B42A-C4692BAF7F84}" srcOrd="0" destOrd="0" presId="urn:microsoft.com/office/officeart/2005/8/layout/chevron1"/>
    <dgm:cxn modelId="{B4DC7DB6-4DDB-4AF0-824A-E231590DBC7E}" srcId="{95F62464-B303-440A-9067-1A2EF5C2EEB2}" destId="{EFA38113-EC5C-4FC2-9F91-FB99A1DC98FE}" srcOrd="3" destOrd="0" parTransId="{53FA589B-FEA2-4998-824D-8FAB592710D7}" sibTransId="{A9DCB13F-3667-48C1-A406-5E573B7FEC36}"/>
    <dgm:cxn modelId="{D9A678DD-0C7F-4E35-81F4-5D718BEF9938}" srcId="{D5502343-508B-456E-BE9D-6B7BB9C79016}" destId="{514ED39D-F275-4B67-B8BB-62ED346448C3}" srcOrd="2" destOrd="0" parTransId="{9505680D-19D1-4E4A-A379-5BE65B757086}" sibTransId="{65F54EFD-C4A8-4969-98CB-98B1B7660537}"/>
    <dgm:cxn modelId="{ED4BA4FE-ADE0-458D-A340-94BCEA3510CE}" type="presOf" srcId="{E47C6FF7-156A-4782-B876-7D3379ADF74B}" destId="{6BB475A5-7920-4E20-9CDA-166716A61506}" srcOrd="0" destOrd="3" presId="urn:microsoft.com/office/officeart/2005/8/layout/chevron1"/>
    <dgm:cxn modelId="{DBA137FF-89A2-4CEA-B525-09E15B2D185F}" type="presOf" srcId="{BC0E5A06-CED5-4854-BCC9-23E09AF1031E}" destId="{A006BBCC-3B03-4298-A10C-31AB9FB4961D}" srcOrd="0" destOrd="0" presId="urn:microsoft.com/office/officeart/2005/8/layout/chevron1"/>
    <dgm:cxn modelId="{898925D1-5022-40B6-93BD-E606A913722D}" type="presParOf" srcId="{39E6E633-0D49-408B-8500-05A7C3A2F9EC}" destId="{1A603F0E-7C7C-4D06-9204-65D72D05DAF8}" srcOrd="0" destOrd="0" presId="urn:microsoft.com/office/officeart/2005/8/layout/chevron1"/>
    <dgm:cxn modelId="{511ADA8C-26A3-4F16-84C9-1F26A8AE5620}" type="presParOf" srcId="{1A603F0E-7C7C-4D06-9204-65D72D05DAF8}" destId="{C9FAC7E6-EE0A-41E9-A5E8-D73E857AD655}" srcOrd="0" destOrd="0" presId="urn:microsoft.com/office/officeart/2005/8/layout/chevron1"/>
    <dgm:cxn modelId="{CDF0881C-E2C7-4FF4-81DD-87C619E2E14B}" type="presParOf" srcId="{1A603F0E-7C7C-4D06-9204-65D72D05DAF8}" destId="{2F2C8A0E-6E2E-4B48-8A6E-8B3FD6561822}" srcOrd="1" destOrd="0" presId="urn:microsoft.com/office/officeart/2005/8/layout/chevron1"/>
    <dgm:cxn modelId="{1F929EEA-B300-4746-92A7-972CE2FCA3D7}" type="presParOf" srcId="{39E6E633-0D49-408B-8500-05A7C3A2F9EC}" destId="{D364AF3E-D228-4D7B-9F0A-FEA362714409}" srcOrd="1" destOrd="0" presId="urn:microsoft.com/office/officeart/2005/8/layout/chevron1"/>
    <dgm:cxn modelId="{8003D3CA-7304-40C3-841C-E47BEA1522E6}" type="presParOf" srcId="{39E6E633-0D49-408B-8500-05A7C3A2F9EC}" destId="{617AC41A-0035-4D75-8317-096413F13A12}" srcOrd="2" destOrd="0" presId="urn:microsoft.com/office/officeart/2005/8/layout/chevron1"/>
    <dgm:cxn modelId="{04B6E970-579D-4D9C-B40D-0DD8193D53D5}" type="presParOf" srcId="{617AC41A-0035-4D75-8317-096413F13A12}" destId="{A0EE7414-7016-4DBF-8533-83E691F65D15}" srcOrd="0" destOrd="0" presId="urn:microsoft.com/office/officeart/2005/8/layout/chevron1"/>
    <dgm:cxn modelId="{2AAE26FB-835D-422E-AB67-659CF7711F50}" type="presParOf" srcId="{617AC41A-0035-4D75-8317-096413F13A12}" destId="{6BB475A5-7920-4E20-9CDA-166716A61506}" srcOrd="1" destOrd="0" presId="urn:microsoft.com/office/officeart/2005/8/layout/chevron1"/>
    <dgm:cxn modelId="{CB11330E-E0C7-4A96-ADEB-5B4253C61564}" type="presParOf" srcId="{39E6E633-0D49-408B-8500-05A7C3A2F9EC}" destId="{62F3F466-0536-487C-A707-294CF479D67F}" srcOrd="3" destOrd="0" presId="urn:microsoft.com/office/officeart/2005/8/layout/chevron1"/>
    <dgm:cxn modelId="{FB318374-103A-49CD-BE73-7D94769242D1}" type="presParOf" srcId="{39E6E633-0D49-408B-8500-05A7C3A2F9EC}" destId="{742FF0A7-9144-4EB1-B7CA-BAF4E343B457}" srcOrd="4" destOrd="0" presId="urn:microsoft.com/office/officeart/2005/8/layout/chevron1"/>
    <dgm:cxn modelId="{FC2E42F7-B7C0-4D9F-B805-C1015F724085}" type="presParOf" srcId="{742FF0A7-9144-4EB1-B7CA-BAF4E343B457}" destId="{A006BBCC-3B03-4298-A10C-31AB9FB4961D}" srcOrd="0" destOrd="0" presId="urn:microsoft.com/office/officeart/2005/8/layout/chevron1"/>
    <dgm:cxn modelId="{5CCA67D3-C05D-463B-A98D-49E7C8C0D791}" type="presParOf" srcId="{742FF0A7-9144-4EB1-B7CA-BAF4E343B457}" destId="{3D339070-1020-44BA-B42A-C4692BAF7F84}" srcOrd="1" destOrd="0" presId="urn:microsoft.com/office/officeart/2005/8/layout/chevron1"/>
    <dgm:cxn modelId="{5C999896-9342-4AD1-B1A2-F2B0B1881A65}" type="presParOf" srcId="{39E6E633-0D49-408B-8500-05A7C3A2F9EC}" destId="{10F8558E-80DF-46BA-84F4-1A2BE431D282}" srcOrd="5" destOrd="0" presId="urn:microsoft.com/office/officeart/2005/8/layout/chevron1"/>
    <dgm:cxn modelId="{ED70AF61-12F4-4CC8-A188-71D58A759312}" type="presParOf" srcId="{39E6E633-0D49-408B-8500-05A7C3A2F9EC}" destId="{40193224-EB9B-4ED3-BCF9-CDCD7EAE5989}" srcOrd="6" destOrd="0" presId="urn:microsoft.com/office/officeart/2005/8/layout/chevron1"/>
    <dgm:cxn modelId="{961ECD66-F544-45A9-9452-915018367BE2}" type="presParOf" srcId="{40193224-EB9B-4ED3-BCF9-CDCD7EAE5989}" destId="{F62DBC58-A53D-4F04-940B-2383C705F21A}" srcOrd="0" destOrd="0" presId="urn:microsoft.com/office/officeart/2005/8/layout/chevron1"/>
    <dgm:cxn modelId="{B949B52A-EDCA-4EC0-90D6-27387F083C8E}" type="presParOf" srcId="{40193224-EB9B-4ED3-BCF9-CDCD7EAE5989}" destId="{A4903FCB-BB1D-4EC2-8829-2A7548FDA5D5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FAC7E6-EE0A-41E9-A5E8-D73E857AD655}">
      <dsp:nvSpPr>
        <dsp:cNvPr id="0" name=""/>
        <dsp:cNvSpPr/>
      </dsp:nvSpPr>
      <dsp:spPr>
        <a:xfrm>
          <a:off x="5933" y="1092086"/>
          <a:ext cx="2785647" cy="102600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Vision</a:t>
          </a:r>
          <a:endParaRPr lang="en-US" sz="1900" kern="1200"/>
        </a:p>
      </dsp:txBody>
      <dsp:txXfrm>
        <a:off x="518933" y="1092086"/>
        <a:ext cx="1759647" cy="1026000"/>
      </dsp:txXfrm>
    </dsp:sp>
    <dsp:sp modelId="{A0EE7414-7016-4DBF-8533-83E691F65D15}">
      <dsp:nvSpPr>
        <dsp:cNvPr id="0" name=""/>
        <dsp:cNvSpPr/>
      </dsp:nvSpPr>
      <dsp:spPr>
        <a:xfrm>
          <a:off x="2575580" y="1092086"/>
          <a:ext cx="2785647" cy="1026000"/>
        </a:xfrm>
        <a:prstGeom prst="chevron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Datengrundlage</a:t>
          </a:r>
          <a:endParaRPr lang="en-US" sz="1900" kern="1200"/>
        </a:p>
      </dsp:txBody>
      <dsp:txXfrm>
        <a:off x="3088580" y="1092086"/>
        <a:ext cx="1759647" cy="1026000"/>
      </dsp:txXfrm>
    </dsp:sp>
    <dsp:sp modelId="{6BB475A5-7920-4E20-9CDA-166716A61506}">
      <dsp:nvSpPr>
        <dsp:cNvPr id="0" name=""/>
        <dsp:cNvSpPr/>
      </dsp:nvSpPr>
      <dsp:spPr>
        <a:xfrm>
          <a:off x="2575580" y="2246337"/>
          <a:ext cx="2228517" cy="119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900" kern="1200"/>
            <a:t>Ladestationen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900" kern="1200"/>
            <a:t>Smart Daten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900" kern="1200"/>
            <a:t>Zusammenhänge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900" kern="1200"/>
            <a:t>Wetterdaten</a:t>
          </a:r>
          <a:endParaRPr lang="en-US" sz="1900" kern="1200"/>
        </a:p>
      </dsp:txBody>
      <dsp:txXfrm>
        <a:off x="2575580" y="2246337"/>
        <a:ext cx="2228517" cy="1197000"/>
      </dsp:txXfrm>
    </dsp:sp>
    <dsp:sp modelId="{A006BBCC-3B03-4298-A10C-31AB9FB4961D}">
      <dsp:nvSpPr>
        <dsp:cNvPr id="0" name=""/>
        <dsp:cNvSpPr/>
      </dsp:nvSpPr>
      <dsp:spPr>
        <a:xfrm>
          <a:off x="5145228" y="1092086"/>
          <a:ext cx="2785647" cy="1026000"/>
        </a:xfrm>
        <a:prstGeom prst="chevron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Umsetzung</a:t>
          </a:r>
          <a:endParaRPr lang="en-US" sz="1900" kern="1200"/>
        </a:p>
      </dsp:txBody>
      <dsp:txXfrm>
        <a:off x="5658228" y="1092086"/>
        <a:ext cx="1759647" cy="1026000"/>
      </dsp:txXfrm>
    </dsp:sp>
    <dsp:sp modelId="{3D339070-1020-44BA-B42A-C4692BAF7F84}">
      <dsp:nvSpPr>
        <dsp:cNvPr id="0" name=""/>
        <dsp:cNvSpPr/>
      </dsp:nvSpPr>
      <dsp:spPr>
        <a:xfrm>
          <a:off x="5145228" y="2246337"/>
          <a:ext cx="2228517" cy="119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900" kern="1200" dirty="0"/>
            <a:t>Herausforderungen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900" kern="1200"/>
            <a:t>Live Demo</a:t>
          </a:r>
          <a:endParaRPr lang="en-US" sz="1900" kern="1200"/>
        </a:p>
      </dsp:txBody>
      <dsp:txXfrm>
        <a:off x="5145228" y="2246337"/>
        <a:ext cx="2228517" cy="1197000"/>
      </dsp:txXfrm>
    </dsp:sp>
    <dsp:sp modelId="{F62DBC58-A53D-4F04-940B-2383C705F21A}">
      <dsp:nvSpPr>
        <dsp:cNvPr id="0" name=""/>
        <dsp:cNvSpPr/>
      </dsp:nvSpPr>
      <dsp:spPr>
        <a:xfrm>
          <a:off x="7714875" y="1092086"/>
          <a:ext cx="2785647" cy="1026000"/>
        </a:xfrm>
        <a:prstGeom prst="chevr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Ausblick</a:t>
          </a:r>
          <a:endParaRPr lang="en-US" sz="1900" kern="1200"/>
        </a:p>
      </dsp:txBody>
      <dsp:txXfrm>
        <a:off x="8227875" y="1092086"/>
        <a:ext cx="1759647" cy="1026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3CB7B7-F4A9-4980-889F-51DD444ABFEA}" type="datetimeFigureOut">
              <a:rPr lang="de-DE" smtClean="0"/>
              <a:t>28.01.2022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394E0-064B-47A3-A819-AE32336F6DA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9631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-historische Wetterdaten können in Zusammenhang gestellt werden</a:t>
            </a:r>
          </a:p>
          <a:p>
            <a:r>
              <a:rPr lang="de-DE" dirty="0"/>
              <a:t>-Gegenüberstellung von der realisierten Erzeugung zu verschiedenen Tageszeiten in verschiedenen Jahreszeiten ist möglich, Erweiterung auf längeren Zeitraum mit Auswahl ist durch Modifikation erreichbar</a:t>
            </a:r>
          </a:p>
          <a:p>
            <a:r>
              <a:rPr lang="de-DE" dirty="0"/>
              <a:t>-</a:t>
            </a:r>
            <a:r>
              <a:rPr lang="de-DE" dirty="0" err="1"/>
              <a:t>InGA</a:t>
            </a:r>
            <a:r>
              <a:rPr lang="de-DE" dirty="0"/>
              <a:t> (intelligent </a:t>
            </a:r>
            <a:r>
              <a:rPr lang="de-DE" dirty="0" err="1"/>
              <a:t>Grid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) von </a:t>
            </a:r>
            <a:r>
              <a:rPr lang="de-DE" dirty="0" err="1"/>
              <a:t>WestEnergie</a:t>
            </a:r>
            <a:r>
              <a:rPr lang="de-DE" dirty="0"/>
              <a:t>: </a:t>
            </a:r>
            <a:r>
              <a:rPr lang="de-DE" b="0" i="0" dirty="0">
                <a:solidFill>
                  <a:srgbClr val="DCDDDE"/>
                </a:solidFill>
                <a:effectLst/>
                <a:latin typeface="Whitney"/>
              </a:rPr>
              <a:t>Die einheitliche und unabhängige Lösung zur intelligenten Steuerung von Elektromobilität. </a:t>
            </a:r>
            <a:r>
              <a:rPr lang="de-DE" b="0" i="0" dirty="0" err="1">
                <a:solidFill>
                  <a:srgbClr val="DCDDDE"/>
                </a:solidFill>
                <a:effectLst/>
                <a:latin typeface="Whitney"/>
              </a:rPr>
              <a:t>InGA</a:t>
            </a:r>
            <a:r>
              <a:rPr lang="de-DE" b="0" i="0" dirty="0">
                <a:solidFill>
                  <a:srgbClr val="DCDDDE"/>
                </a:solidFill>
                <a:effectLst/>
                <a:latin typeface="Whitney"/>
              </a:rPr>
              <a:t> verbindet Verteilnetz- und Lade­infrastruktur­betreiber bei der erfolgreichen Umsetzung der Energiewende.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394E0-064B-47A3-A819-AE32336F6DA3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8337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88FB56-BFAE-42FD-846F-8064FFC4CE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2A1157A-B2C2-48FE-9F74-87333A9925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F3C72B-67BE-48CA-913A-D32457969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EA63-2C41-4447-A894-C3715BAF3498}" type="datetime1">
              <a:rPr lang="de-DE" smtClean="0"/>
              <a:t>28.01.2022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312190-71AB-4A8E-928D-7B659FE22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979020-E038-41A4-BF26-FC885526B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FABD0-524B-41C1-8C85-E06AF9619A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0594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CE1C8D-7EBD-461B-AD45-B4D447892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6DD8306-CC9D-4CED-B798-C002804898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7ED6439-7B2C-4486-9896-B1BF04F74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FAA6D-C97D-4660-AB20-61B710A088C8}" type="datetime1">
              <a:rPr lang="de-DE" smtClean="0"/>
              <a:t>28.01.2022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6E917B-5EBC-4200-9458-C03430372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C6C7FA0-4471-4F75-ADAA-6A4D447FF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FABD0-524B-41C1-8C85-E06AF9619A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3362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46860CF-3588-431C-93E9-B431B99CA8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FF8344A-0736-42CE-B5FA-2D4E802217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483310-701A-4D19-A7BD-CFBDEF576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54C26-7871-4ABD-A96F-11EF9CDDC940}" type="datetime1">
              <a:rPr lang="de-DE" smtClean="0"/>
              <a:t>28.01.2022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55C374-36F0-4E4B-92C3-4433D35C3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07BF55-6D2E-48E4-B585-683615F65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FABD0-524B-41C1-8C85-E06AF9619A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9949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F234AB-8329-4C7F-B21B-D5A01117C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F2FC78-A4A6-45C1-8884-70D44263E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DE7D5A4-DCB4-41F7-8906-A140F6483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2E39C-28BC-4EA5-95D9-C6319ACE918E}" type="datetime1">
              <a:rPr lang="de-DE" smtClean="0"/>
              <a:t>28.01.2022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7A270CB-62D8-44D5-A8EA-F80063F7B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AC3278-C3FF-489F-9D1F-2F6D50E64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FABD0-524B-41C1-8C85-E06AF9619A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1143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9C3056-B73E-41F0-9119-ECBD2C12B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A2C08F-6746-47E1-BF97-AF0DB4C3B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712020-6B70-4113-B5E4-EC4D9AD13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2F50C-0494-4A32-843F-CAD036E3EF8E}" type="datetime1">
              <a:rPr lang="de-DE" smtClean="0"/>
              <a:t>28.01.2022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5D454E-E119-4E59-84BF-43246DAAD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A6E28F-228E-4F99-99ED-255E3E80C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FABD0-524B-41C1-8C85-E06AF9619A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8264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9612B1-E140-4C9C-B84B-BF36F5572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A3989D-DA87-47A5-BD70-40D55A068A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69B7380-3C7F-4888-90EA-62776F172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CC809D9-E5C6-4E7C-AEA8-38FF6E99A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CCE01-53E6-4855-8B4D-F7CA680079FA}" type="datetime1">
              <a:rPr lang="de-DE" smtClean="0"/>
              <a:t>28.01.2022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F167D14-19C5-4F0C-AC09-79F2BDFC2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021CC66-37AF-48E9-B6CC-C2FABB519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FABD0-524B-41C1-8C85-E06AF9619A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234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54DD36-73BD-4E1D-B5CF-9DCB3D27D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9B9B2A-C12D-4908-AE38-C6EAFFC5A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2DA5E3E-9766-499D-8F7F-48AEDBAA0F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CF21D8-DCC9-4A37-AEAA-B08548EDFA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06D0CEE-E894-4026-9F20-9E1F9EAA2D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DC58177-11D6-440E-A8A7-34C3B4803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65059-3E00-43B2-B2BB-256874C6D857}" type="datetime1">
              <a:rPr lang="de-DE" smtClean="0"/>
              <a:t>28.01.2022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6134062-EFE5-4E04-A565-CAFC76CD5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AEAEB1A-D282-446F-8FFC-46C9E8A6E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FABD0-524B-41C1-8C85-E06AF9619A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1299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BE8D27-1FF0-4B9D-99AC-6292F64B5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4E19B90-9DEF-4FD0-A19C-3B1B3BDB8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88AE2-03F3-4417-8D29-9707F3D13F03}" type="datetime1">
              <a:rPr lang="de-DE" smtClean="0"/>
              <a:t>28.01.2022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1AF4A1-D7F7-4D92-941D-5470DB765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742F7CB-A82C-4807-BE46-E40F9DB6F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FABD0-524B-41C1-8C85-E06AF9619A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4665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5874750-F310-4149-A840-5CC7C03E4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B57B3-3954-4915-B866-6CE42AC50492}" type="datetime1">
              <a:rPr lang="de-DE" smtClean="0"/>
              <a:t>28.01.2022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E42D26B-BBEE-4383-9032-AD7F117C0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4C9427-9F84-433A-A9BE-B37C6427F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FABD0-524B-41C1-8C85-E06AF9619A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8708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FC12AD-C3C2-4F61-867F-61420E190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547A65-ADB7-4AA8-A575-FE6118CBB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93DE0EE-98D6-4B12-9396-DB2A45739F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2C0F7F7-300F-4A07-9D90-5CE999A48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93927-2DB2-43D2-8A06-966433D1361E}" type="datetime1">
              <a:rPr lang="de-DE" smtClean="0"/>
              <a:t>28.01.2022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C90B19A-AE96-4CFC-80F5-99FFDDFB8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EC9A91A-4DD5-452F-BFD6-0E6432F93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FABD0-524B-41C1-8C85-E06AF9619A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2041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CFF98B-9163-4F28-8ED9-73560C4A4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989D0D1-29E1-4658-AEED-57F13540EE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001D529-E0EA-4DF3-AED5-4D93F5B36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75C9FEB-078F-4B11-908F-74F30DFDC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72849-CF81-42CB-9371-D7F7267351F4}" type="datetime1">
              <a:rPr lang="de-DE" smtClean="0"/>
              <a:t>28.01.2022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C869EE7-7830-4A55-A6DA-DA32A1634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832A8B6-E1CD-4B5E-A8AA-4E36477B1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FABD0-524B-41C1-8C85-E06AF9619A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3187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B7CF1F1-8D6A-471B-A741-8890EF6AD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E6D0D83-0BB0-4222-BAD7-DCA3482D8C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C30B61-0AAC-48A7-9DC9-94F97DA7F3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00944-9BD1-4288-915B-EF8BBCA35B0B}" type="datetime1">
              <a:rPr lang="de-DE" smtClean="0"/>
              <a:t>28.01.2022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9D8EF0-7871-4EE3-9868-4D0E682718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D5CA75-2528-4F04-9340-E3E3E69141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FABD0-524B-41C1-8C85-E06AF9619A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5540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24">
            <a:extLst>
              <a:ext uri="{FF2B5EF4-FFF2-40B4-BE49-F238E27FC236}">
                <a16:creationId xmlns:a16="http://schemas.microsoft.com/office/drawing/2014/main" id="{A67EB8F9-E533-4510-9EC2-A729E9858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3536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FF090B-8E48-4FB4-950C-06571771B8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de-DE" sz="3000"/>
              <a:t>Abschlusspräsentation</a:t>
            </a:r>
            <a:br>
              <a:rPr lang="de-DE" sz="3000"/>
            </a:br>
            <a:r>
              <a:rPr lang="de-DE" sz="3000"/>
              <a:t>Strommix in Münster – wann ist grüner Strom verfügbar?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4926E79-C12A-42FF-9539-A0E6BFF1D0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de-DE" sz="2000"/>
              <a:t>Energieinfrastruktur und Übersicht geeigneter Zeitpunkte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75B547-A6D0-42B7-88D0-00B88DE10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FABD0-524B-41C1-8C85-E06AF9619A8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4191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7E6DFDEA-E173-4F53-AF73-393A0A16ABF0}"/>
              </a:ext>
            </a:extLst>
          </p:cNvPr>
          <p:cNvSpPr txBox="1"/>
          <p:nvPr/>
        </p:nvSpPr>
        <p:spPr>
          <a:xfrm>
            <a:off x="1524000" y="1293338"/>
            <a:ext cx="9144000" cy="32745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u="sng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Live Demo</a:t>
            </a:r>
            <a:endParaRPr lang="en-US" sz="7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F090AA-F072-416A-AF66-2A78E5027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17FABD0-524B-41C1-8C85-E06AF9619A89}" type="slidenum">
              <a:rPr lang="en-US" smtClean="0"/>
              <a:pPr>
                <a:spcAft>
                  <a:spcPts val="600"/>
                </a:spcAft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566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 descr="Ein Bild, das Himmel, draußen, Licht, Unschärfe enthält.&#10;&#10;Automatisch generierte Beschreibung">
            <a:extLst>
              <a:ext uri="{FF2B5EF4-FFF2-40B4-BE49-F238E27FC236}">
                <a16:creationId xmlns:a16="http://schemas.microsoft.com/office/drawing/2014/main" id="{0BA9366A-5B4C-4F2E-B1DB-A0A75A770C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F78F450-7FE8-4E2D-B925-30C046FB61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DE" sz="5200" dirty="0">
                <a:solidFill>
                  <a:srgbClr val="FFFFFF"/>
                </a:solidFill>
              </a:rPr>
              <a:t>Ausblick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6C12282-D28F-4B88-8258-D0271AA64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de-DE">
              <a:solidFill>
                <a:srgbClr val="FFFFFF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44A76-2F54-4336-B6A3-0F08F0483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17FABD0-524B-41C1-8C85-E06AF9619A89}" type="slidenum">
              <a:rPr lang="de-DE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</a:t>
            </a:fld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46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6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A6D2CC-83EF-4A9F-9A59-37040B27E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de-DE" sz="4000" b="1" u="sng"/>
              <a:t>Inhalt</a:t>
            </a:r>
            <a:r>
              <a:rPr lang="de-DE" sz="4000"/>
              <a:t>	</a:t>
            </a:r>
          </a:p>
        </p:txBody>
      </p:sp>
      <p:sp>
        <p:nvSpPr>
          <p:cNvPr id="38" name="Rectangle 28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0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1DCD3D96-29AA-43DA-9B57-9D025C65ED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671887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5CCA9CA-C2A2-443C-BFAC-4B793250B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FABD0-524B-41C1-8C85-E06AF9619A8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7535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249ED72-CE4A-4CED-A81B-75A133AEA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de-DE" sz="4000" b="1" u="sng"/>
              <a:t>Vision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Inhaltsplatzhalter 2">
            <a:extLst>
              <a:ext uri="{FF2B5EF4-FFF2-40B4-BE49-F238E27FC236}">
                <a16:creationId xmlns:a16="http://schemas.microsoft.com/office/drawing/2014/main" id="{5C07363E-1734-4EA1-8E43-4A3A60222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de-DE" sz="2000" dirty="0"/>
              <a:t>Ausgangspunkt</a:t>
            </a:r>
          </a:p>
          <a:p>
            <a:pPr lvl="1"/>
            <a:r>
              <a:rPr lang="de-DE" sz="2000" dirty="0"/>
              <a:t>Elektromobilität ist nicht nachhaltig, wenn kein grüner Strom verfügbar ist</a:t>
            </a:r>
          </a:p>
          <a:p>
            <a:endParaRPr lang="de-DE" sz="2000" dirty="0"/>
          </a:p>
          <a:p>
            <a:r>
              <a:rPr lang="de-DE" sz="2000" dirty="0"/>
              <a:t>Vision</a:t>
            </a:r>
          </a:p>
          <a:p>
            <a:pPr lvl="1"/>
            <a:r>
              <a:rPr lang="de-DE" sz="2000" dirty="0"/>
              <a:t>Suchen nach Lösungen/Daten, inwiefern grüne Energie in Elektromobilität bezogen wird</a:t>
            </a:r>
          </a:p>
          <a:p>
            <a:pPr marL="457200" lvl="1" indent="0">
              <a:buNone/>
            </a:pPr>
            <a:endParaRPr lang="de-DE" sz="2000" dirty="0"/>
          </a:p>
          <a:p>
            <a:r>
              <a:rPr lang="de-DE" sz="2000" dirty="0"/>
              <a:t>Zwischenziele</a:t>
            </a:r>
          </a:p>
          <a:p>
            <a:pPr lvl="1"/>
            <a:r>
              <a:rPr lang="de-DE" sz="2000" dirty="0"/>
              <a:t>ständig im Fluss aufgrund von neuen Eindrücken und Hindernissen</a:t>
            </a:r>
          </a:p>
          <a:p>
            <a:pPr lvl="1"/>
            <a:r>
              <a:rPr lang="de-DE" sz="2000" dirty="0"/>
              <a:t>Darstellung auf einer </a:t>
            </a:r>
            <a:r>
              <a:rPr lang="de-DE" sz="2000" dirty="0" err="1"/>
              <a:t>Leaflet</a:t>
            </a:r>
            <a:r>
              <a:rPr lang="de-DE" sz="2000" dirty="0"/>
              <a:t> Karte mit Veröffentlichung auf </a:t>
            </a:r>
            <a:r>
              <a:rPr lang="de-DE" sz="2000" dirty="0" err="1"/>
              <a:t>Github</a:t>
            </a:r>
            <a:r>
              <a:rPr lang="de-DE" sz="2000" dirty="0"/>
              <a:t> Pages</a:t>
            </a:r>
          </a:p>
          <a:p>
            <a:pPr lvl="1"/>
            <a:endParaRPr lang="de-DE" sz="2000" dirty="0"/>
          </a:p>
          <a:p>
            <a:endParaRPr lang="de-DE" sz="2000" dirty="0"/>
          </a:p>
          <a:p>
            <a:endParaRPr lang="de-DE" sz="20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0E3AE1-F1AF-4D5C-A7BB-B4CA1D0AE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FABD0-524B-41C1-8C85-E06AF9619A8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3406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57">
            <a:extLst>
              <a:ext uri="{FF2B5EF4-FFF2-40B4-BE49-F238E27FC236}">
                <a16:creationId xmlns:a16="http://schemas.microsoft.com/office/drawing/2014/main" id="{6ECA6DCB-B7E1-40A9-9524-540C6DA40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249ED72-CE4A-4CED-A81B-75A133AEA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de-DE" sz="3700" b="1" u="sng"/>
              <a:t>Datengrundlage</a:t>
            </a:r>
            <a:br>
              <a:rPr lang="de-DE" sz="3700" b="1" u="sng"/>
            </a:br>
            <a:r>
              <a:rPr lang="de-DE" sz="3700" i="1" u="sng"/>
              <a:t>Ladestationen</a:t>
            </a:r>
            <a:endParaRPr lang="de-DE" sz="3700" b="1" u="sng"/>
          </a:p>
        </p:txBody>
      </p:sp>
      <p:grpSp>
        <p:nvGrpSpPr>
          <p:cNvPr id="84" name="Group 59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6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6" name="Rectangle 63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nhaltsplatzhalter 2">
            <a:extLst>
              <a:ext uri="{FF2B5EF4-FFF2-40B4-BE49-F238E27FC236}">
                <a16:creationId xmlns:a16="http://schemas.microsoft.com/office/drawing/2014/main" id="{5C07363E-1734-4EA1-8E43-4A3A60222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/>
          </a:bodyPr>
          <a:lstStyle/>
          <a:p>
            <a:r>
              <a:rPr lang="de-DE" sz="2000" dirty="0"/>
              <a:t>Geoportal NRW stellt Informationen und Koordinaten zu Ladepunkten in Münster zur Verfügung </a:t>
            </a:r>
          </a:p>
          <a:p>
            <a:r>
              <a:rPr lang="de-DE" sz="2000" dirty="0"/>
              <a:t>CSV konnte online in </a:t>
            </a:r>
            <a:r>
              <a:rPr lang="de-DE" sz="2000" dirty="0" err="1"/>
              <a:t>GeoJSON</a:t>
            </a:r>
            <a:r>
              <a:rPr lang="de-DE" sz="2000" dirty="0"/>
              <a:t> konvertiert werden </a:t>
            </a:r>
          </a:p>
          <a:p>
            <a:r>
              <a:rPr lang="de-DE" sz="2000" dirty="0"/>
              <a:t>Einfache Darstellung auf Webseite möglich</a:t>
            </a:r>
          </a:p>
          <a:p>
            <a:endParaRPr lang="de-DE" sz="2000" dirty="0"/>
          </a:p>
          <a:p>
            <a:endParaRPr lang="de-DE" sz="2000" dirty="0"/>
          </a:p>
        </p:txBody>
      </p:sp>
      <p:sp>
        <p:nvSpPr>
          <p:cNvPr id="87" name="Rectangle 65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6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9BBC5CB-B161-427B-8EA6-7139D04C11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76" r="-1" b="33517"/>
          <a:stretch/>
        </p:blipFill>
        <p:spPr>
          <a:xfrm>
            <a:off x="7083423" y="581892"/>
            <a:ext cx="4397433" cy="2518756"/>
          </a:xfrm>
          <a:prstGeom prst="rect">
            <a:avLst/>
          </a:prstGeom>
        </p:spPr>
      </p:pic>
      <p:sp>
        <p:nvSpPr>
          <p:cNvPr id="89" name="Rectangle 69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A21152F-BDB6-4AF4-A535-EABC316977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234" r="1" b="1"/>
          <a:stretch/>
        </p:blipFill>
        <p:spPr>
          <a:xfrm>
            <a:off x="7083423" y="3707894"/>
            <a:ext cx="4395569" cy="251875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CB8C013-F5E8-4450-B355-F1ACC7929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95" y="5774515"/>
            <a:ext cx="881831" cy="881831"/>
          </a:xfrm>
          <a:prstGeom prst="rect">
            <a:avLst/>
          </a:prstGeo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62AE352-34C9-44A6-A870-6B3F46EE5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FABD0-524B-41C1-8C85-E06AF9619A8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5994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7" name="Rectangle 146">
            <a:extLst>
              <a:ext uri="{FF2B5EF4-FFF2-40B4-BE49-F238E27FC236}">
                <a16:creationId xmlns:a16="http://schemas.microsoft.com/office/drawing/2014/main" id="{74B0B678-CD10-4371-96E5-2706F4579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A9270323-9616-4384-857D-E86B78272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8A3838D5-9565-4601-BAC3-D1B5BDB8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3349A4B8-3246-4579-922E-FE1155C7F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3" name="Rectangle 152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249ED72-CE4A-4CED-A81B-75A133AEA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75" y="847827"/>
            <a:ext cx="5408813" cy="1169585"/>
          </a:xfrm>
        </p:spPr>
        <p:txBody>
          <a:bodyPr anchor="b">
            <a:normAutofit/>
          </a:bodyPr>
          <a:lstStyle/>
          <a:p>
            <a:r>
              <a:rPr lang="de-DE" sz="3700" b="1" u="sng"/>
              <a:t>Datengrundlage</a:t>
            </a:r>
            <a:br>
              <a:rPr lang="de-DE" sz="3700" b="1" u="sng"/>
            </a:br>
            <a:r>
              <a:rPr lang="de-DE" sz="3700" i="1" u="sng"/>
              <a:t>Smart Daten</a:t>
            </a:r>
            <a:endParaRPr lang="de-DE" sz="3700" b="1" u="sng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578ACF9-A098-47AB-85E2-25A2B36B3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772" y="774285"/>
            <a:ext cx="2484378" cy="2581173"/>
          </a:xfrm>
          <a:prstGeom prst="rect">
            <a:avLst/>
          </a:prstGeom>
        </p:spPr>
      </p:pic>
      <p:sp>
        <p:nvSpPr>
          <p:cNvPr id="155" name="Rectangle 154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57331" y="2188548"/>
            <a:ext cx="5041025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B1D6CDB-A923-44C1-9284-94BE9BF51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754" y="3575074"/>
            <a:ext cx="3216414" cy="2581173"/>
          </a:xfrm>
          <a:prstGeom prst="rect">
            <a:avLst/>
          </a:prstGeom>
        </p:spPr>
      </p:pic>
      <p:sp>
        <p:nvSpPr>
          <p:cNvPr id="123" name="Inhaltsplatzhalter 2">
            <a:extLst>
              <a:ext uri="{FF2B5EF4-FFF2-40B4-BE49-F238E27FC236}">
                <a16:creationId xmlns:a16="http://schemas.microsoft.com/office/drawing/2014/main" id="{5C07363E-1734-4EA1-8E43-4A3A60222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786" y="2508105"/>
            <a:ext cx="5408813" cy="3632493"/>
          </a:xfrm>
        </p:spPr>
        <p:txBody>
          <a:bodyPr anchor="ctr">
            <a:normAutofit/>
          </a:bodyPr>
          <a:lstStyle/>
          <a:p>
            <a:r>
              <a:rPr lang="de-DE" sz="2000"/>
              <a:t>Bundesnetzagentur stellt Daten zum Strommix zur Verfügung, </a:t>
            </a:r>
          </a:p>
          <a:p>
            <a:pPr lvl="1"/>
            <a:r>
              <a:rPr lang="de-DE" sz="2000"/>
              <a:t>bis zu drei Jahre zurück</a:t>
            </a:r>
          </a:p>
          <a:p>
            <a:pPr lvl="1"/>
            <a:r>
              <a:rPr lang="de-DE" sz="2000"/>
              <a:t>viertelstündigen Auflösung </a:t>
            </a:r>
          </a:p>
          <a:p>
            <a:r>
              <a:rPr lang="de-DE" sz="2000"/>
              <a:t>Sehr große Datensätze bei längeren Zeiträumen</a:t>
            </a:r>
          </a:p>
          <a:p>
            <a:endParaRPr lang="de-DE" sz="2000"/>
          </a:p>
          <a:p>
            <a:endParaRPr lang="de-DE" sz="2000"/>
          </a:p>
          <a:p>
            <a:endParaRPr lang="de-DE" sz="200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EBA43C4-B108-46C7-9A6A-E1408F380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FABD0-524B-41C1-8C85-E06AF9619A8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0911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6" name="Rectangle 175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249ED72-CE4A-4CED-A81B-75A133AEA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de-DE" sz="3700" b="1" u="sng"/>
              <a:t>Datengrundlage</a:t>
            </a:r>
            <a:br>
              <a:rPr lang="de-DE" sz="3700" b="1" u="sng"/>
            </a:br>
            <a:r>
              <a:rPr lang="de-DE" sz="3700" b="1" i="1" u="sng"/>
              <a:t>Zusammenhänge</a:t>
            </a:r>
            <a:endParaRPr lang="de-DE" sz="3700" b="1" u="sng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2" name="Rectangle 181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Inhaltsplatzhalter 2">
            <a:extLst>
              <a:ext uri="{FF2B5EF4-FFF2-40B4-BE49-F238E27FC236}">
                <a16:creationId xmlns:a16="http://schemas.microsoft.com/office/drawing/2014/main" id="{5C07363E-1734-4EA1-8E43-4A3A60222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/>
          </a:bodyPr>
          <a:lstStyle/>
          <a:p>
            <a:r>
              <a:rPr lang="de-DE" sz="2000" dirty="0"/>
              <a:t>Anzeige beispielhafter Strommix an einem jeweils  Winter- und Sommertag in Deutschland</a:t>
            </a:r>
          </a:p>
          <a:p>
            <a:r>
              <a:rPr lang="de-DE" sz="2000" dirty="0"/>
              <a:t>Überblick der E-Ladestationen in Münster, die Ökostrom beziehen</a:t>
            </a:r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1AE6BE0-5DB7-4CBC-86A1-6121FA776D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234" r="1" b="1"/>
          <a:stretch/>
        </p:blipFill>
        <p:spPr>
          <a:xfrm>
            <a:off x="7084354" y="581892"/>
            <a:ext cx="4395570" cy="2518756"/>
          </a:xfrm>
          <a:prstGeom prst="rect">
            <a:avLst/>
          </a:prstGeom>
        </p:spPr>
      </p:pic>
      <p:sp>
        <p:nvSpPr>
          <p:cNvPr id="188" name="Rectangle 187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84B939F-83D3-4820-8013-47B04D26E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1502" y="3707894"/>
            <a:ext cx="1599410" cy="2518756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B02B57-8038-44D9-A533-F33B73EF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FABD0-524B-41C1-8C85-E06AF9619A8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339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9" name="Rectangle 198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249ED72-CE4A-4CED-A81B-75A133AEA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de-DE" sz="3700" b="1" u="sng" dirty="0"/>
              <a:t>Datengrundlage</a:t>
            </a:r>
            <a:br>
              <a:rPr lang="de-DE" sz="3700" b="1" u="sng" dirty="0"/>
            </a:br>
            <a:r>
              <a:rPr lang="de-DE" sz="3700" b="1" i="1" u="sng" dirty="0"/>
              <a:t>Wetterdaten</a:t>
            </a:r>
            <a:endParaRPr lang="de-DE" sz="3700" b="1" u="sng" dirty="0"/>
          </a:p>
        </p:txBody>
      </p: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5" name="Rectangle 20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Inhaltsplatzhalter 2">
            <a:extLst>
              <a:ext uri="{FF2B5EF4-FFF2-40B4-BE49-F238E27FC236}">
                <a16:creationId xmlns:a16="http://schemas.microsoft.com/office/drawing/2014/main" id="{5C07363E-1734-4EA1-8E43-4A3A60222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de-DE" sz="2000" dirty="0"/>
          </a:p>
          <a:p>
            <a:endParaRPr lang="de-DE" sz="2000" dirty="0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399E0F1-A700-49AA-9935-894F0A4EC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423" y="708931"/>
            <a:ext cx="4397433" cy="2264678"/>
          </a:xfrm>
          <a:prstGeom prst="rect">
            <a:avLst/>
          </a:prstGeom>
        </p:spPr>
      </p:pic>
      <p:sp>
        <p:nvSpPr>
          <p:cNvPr id="211" name="Rectangle 210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6AB9A1-C84C-4ACF-AC65-E1AF62DFD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83423" y="3720029"/>
            <a:ext cx="4395569" cy="249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C90C1AB-700C-4ED1-8609-024F51FB4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96" y="5519277"/>
            <a:ext cx="1122680" cy="1122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2625307-D3A7-45BA-BFEE-DF00E79F6F8C}"/>
              </a:ext>
            </a:extLst>
          </p:cNvPr>
          <p:cNvSpPr txBox="1"/>
          <p:nvPr/>
        </p:nvSpPr>
        <p:spPr>
          <a:xfrm>
            <a:off x="508000" y="2499360"/>
            <a:ext cx="5132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Abruf historischer Wetterdaten nicht kostenfrei möglich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40 Jahre Zeitraum wäre möglich gewesen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246BA65-FF3C-4707-8AE1-07654818A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FABD0-524B-41C1-8C85-E06AF9619A8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2376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5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5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78" name="Rectangle 6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6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Rectangle 6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249ED72-CE4A-4CED-A81B-75A133AEA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de-DE" sz="4800" b="1" u="sng" dirty="0"/>
              <a:t>Herausforderungen</a:t>
            </a:r>
          </a:p>
        </p:txBody>
      </p:sp>
      <p:sp>
        <p:nvSpPr>
          <p:cNvPr id="42" name="Inhaltsplatzhalter 2">
            <a:extLst>
              <a:ext uri="{FF2B5EF4-FFF2-40B4-BE49-F238E27FC236}">
                <a16:creationId xmlns:a16="http://schemas.microsoft.com/office/drawing/2014/main" id="{5C07363E-1734-4EA1-8E43-4A3A60222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de-DE" sz="2000" dirty="0"/>
              <a:t>Strom kann nicht zurückverfolgt werden</a:t>
            </a:r>
          </a:p>
          <a:p>
            <a:r>
              <a:rPr lang="de-DE" sz="2000" dirty="0"/>
              <a:t>Informationen bauten teilweise auf E Mails auf, wenig aussagekräftige Rückmeldungen von den Betreibern</a:t>
            </a:r>
          </a:p>
          <a:p>
            <a:r>
              <a:rPr lang="de-DE" sz="2000" dirty="0"/>
              <a:t>Historische Wetterdaten sind nicht kostenfrei</a:t>
            </a:r>
          </a:p>
          <a:p>
            <a:r>
              <a:rPr lang="de-DE" sz="2000" dirty="0"/>
              <a:t>API-Schlüssel </a:t>
            </a:r>
            <a:r>
              <a:rPr lang="de-DE" sz="2000" dirty="0" err="1"/>
              <a:t>vs</a:t>
            </a:r>
            <a:r>
              <a:rPr lang="de-DE" sz="2000" dirty="0"/>
              <a:t> GitHub-Pages</a:t>
            </a:r>
          </a:p>
          <a:p>
            <a:r>
              <a:rPr lang="de-DE" sz="2000" dirty="0"/>
              <a:t>CSS-Komplikationen, weil wir wenig vertraut damit sind</a:t>
            </a:r>
          </a:p>
          <a:p>
            <a:r>
              <a:rPr lang="de-DE" sz="2000" dirty="0"/>
              <a:t>Größe der SMART-Daten  musste beschränkt werden</a:t>
            </a:r>
          </a:p>
          <a:p>
            <a:r>
              <a:rPr lang="de-DE" sz="2000" dirty="0"/>
              <a:t>Recherche von Live-Strommixdaten -&gt; Mit SMART nicht möglich</a:t>
            </a:r>
          </a:p>
          <a:p>
            <a:endParaRPr lang="de-DE" sz="2000" dirty="0"/>
          </a:p>
          <a:p>
            <a:endParaRPr lang="de-DE" sz="2000" dirty="0"/>
          </a:p>
        </p:txBody>
      </p:sp>
      <p:cxnSp>
        <p:nvCxnSpPr>
          <p:cNvPr id="81" name="Straight Connector 6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9DF8268-61B5-47E2-8BE4-491CA1381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FABD0-524B-41C1-8C85-E06AF9619A8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4199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49AE1604-BB93-4F6D-94D6-F2A6021FC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9270323-9616-4384-857D-E86B78272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A3838D5-9565-4601-BAC3-D1B5BDB8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349A4B8-3246-4579-922E-FE1155C7F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7E6DFDEA-E173-4F53-AF73-393A0A16ABF0}"/>
              </a:ext>
            </a:extLst>
          </p:cNvPr>
          <p:cNvSpPr txBox="1"/>
          <p:nvPr/>
        </p:nvSpPr>
        <p:spPr>
          <a:xfrm>
            <a:off x="6593917" y="847827"/>
            <a:ext cx="4709345" cy="11695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u="sng">
                <a:latin typeface="+mj-lt"/>
                <a:ea typeface="+mj-ea"/>
                <a:cs typeface="+mj-cs"/>
              </a:rPr>
              <a:t>Herausforderungen</a:t>
            </a:r>
            <a:endParaRPr lang="en-US" sz="4000">
              <a:latin typeface="+mj-lt"/>
              <a:ea typeface="+mj-ea"/>
              <a:cs typeface="+mj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241834F-04F1-41CB-B645-CEB615BE59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6" r="57"/>
          <a:stretch/>
        </p:blipFill>
        <p:spPr>
          <a:xfrm>
            <a:off x="914401" y="847827"/>
            <a:ext cx="4929098" cy="5289986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34377" y="2188548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DE6B97B-4E5F-48A7-AA35-AD66FF0E5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5228" y="2508105"/>
            <a:ext cx="4709345" cy="36324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Verfolgbarkeit von lokaler Erzeugung und lokalem Verbrauch von Grünstrom aufgrund der Struktur des deutschen Strommarktes nicht möglich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F090AA-F072-416A-AF66-2A78E5027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17FABD0-524B-41C1-8C85-E06AF9619A8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9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5063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321</Words>
  <Application>Microsoft Office PowerPoint</Application>
  <PresentationFormat>Breitbild</PresentationFormat>
  <Paragraphs>68</Paragraphs>
  <Slides>11</Slides>
  <Notes>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Whitney</vt:lpstr>
      <vt:lpstr>Office</vt:lpstr>
      <vt:lpstr>Abschlusspräsentation Strommix in Münster – wann ist grüner Strom verfügbar?</vt:lpstr>
      <vt:lpstr>Inhalt </vt:lpstr>
      <vt:lpstr>Vision</vt:lpstr>
      <vt:lpstr>Datengrundlage Ladestationen</vt:lpstr>
      <vt:lpstr>Datengrundlage Smart Daten</vt:lpstr>
      <vt:lpstr>Datengrundlage Zusammenhänge</vt:lpstr>
      <vt:lpstr>Datengrundlage Wetterdaten</vt:lpstr>
      <vt:lpstr>Herausforderungen</vt:lpstr>
      <vt:lpstr>PowerPoint-Präsentation</vt:lpstr>
      <vt:lpstr>PowerPoint-Präsentation</vt:lpstr>
      <vt:lpstr>Ausblick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Gustav Freiherr von Arnim</dc:creator>
  <cp:lastModifiedBy>Timo Lietmeyer</cp:lastModifiedBy>
  <cp:revision>7</cp:revision>
  <dcterms:created xsi:type="dcterms:W3CDTF">2021-11-09T14:10:47Z</dcterms:created>
  <dcterms:modified xsi:type="dcterms:W3CDTF">2022-01-28T14:38:09Z</dcterms:modified>
</cp:coreProperties>
</file>